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7.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28.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29.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theme/theme30.xml" ContentType="application/vnd.openxmlformats-officedocument.theme+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31.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32.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33.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34.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35.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36.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37.xml" ContentType="application/vnd.openxmlformats-officedocument.theme+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theme/theme38.xml" ContentType="application/vnd.openxmlformats-officedocument.theme+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theme/theme39.xml" ContentType="application/vnd.openxmlformats-officedocument.theme+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40.xml" ContentType="application/vnd.openxmlformats-officedocument.theme+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theme/theme41.xml" ContentType="application/vnd.openxmlformats-officedocument.theme+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theme/theme42.xml" ContentType="application/vnd.openxmlformats-officedocument.theme+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43.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theme/theme44.xml" ContentType="application/vnd.openxmlformats-officedocument.theme+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45.xml" ContentType="application/vnd.openxmlformats-officedocument.theme+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46.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theme/theme47.xml" ContentType="application/vnd.openxmlformats-officedocument.theme+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48.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49.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theme/theme50.xml" ContentType="application/vnd.openxmlformats-officedocument.theme+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0" r:id="rId1"/>
    <p:sldMasterId id="2147483912" r:id="rId2"/>
    <p:sldMasterId id="2147483924" r:id="rId3"/>
    <p:sldMasterId id="2147483936" r:id="rId4"/>
    <p:sldMasterId id="2147483948" r:id="rId5"/>
    <p:sldMasterId id="2147483960" r:id="rId6"/>
    <p:sldMasterId id="2147483972" r:id="rId7"/>
    <p:sldMasterId id="2147483984" r:id="rId8"/>
    <p:sldMasterId id="2147483996" r:id="rId9"/>
    <p:sldMasterId id="2147484008" r:id="rId10"/>
    <p:sldMasterId id="2147484020" r:id="rId11"/>
    <p:sldMasterId id="2147484032" r:id="rId12"/>
    <p:sldMasterId id="2147484044" r:id="rId13"/>
    <p:sldMasterId id="2147484056" r:id="rId14"/>
    <p:sldMasterId id="2147484068" r:id="rId15"/>
    <p:sldMasterId id="2147484080" r:id="rId16"/>
    <p:sldMasterId id="2147484092" r:id="rId17"/>
    <p:sldMasterId id="2147484104" r:id="rId18"/>
    <p:sldMasterId id="2147484116" r:id="rId19"/>
    <p:sldMasterId id="2147484128" r:id="rId20"/>
    <p:sldMasterId id="2147484140" r:id="rId21"/>
    <p:sldMasterId id="2147484152" r:id="rId22"/>
    <p:sldMasterId id="2147484164" r:id="rId23"/>
    <p:sldMasterId id="2147484176" r:id="rId24"/>
    <p:sldMasterId id="2147484188" r:id="rId25"/>
    <p:sldMasterId id="2147484200" r:id="rId26"/>
    <p:sldMasterId id="2147484212" r:id="rId27"/>
    <p:sldMasterId id="2147484224" r:id="rId28"/>
    <p:sldMasterId id="2147484236" r:id="rId29"/>
    <p:sldMasterId id="2147484248" r:id="rId30"/>
    <p:sldMasterId id="2147484260" r:id="rId31"/>
    <p:sldMasterId id="2147484272" r:id="rId32"/>
    <p:sldMasterId id="2147484284" r:id="rId33"/>
    <p:sldMasterId id="2147484296" r:id="rId34"/>
    <p:sldMasterId id="2147484308" r:id="rId35"/>
    <p:sldMasterId id="2147484320" r:id="rId36"/>
    <p:sldMasterId id="2147484332" r:id="rId37"/>
    <p:sldMasterId id="2147484344" r:id="rId38"/>
    <p:sldMasterId id="2147484356" r:id="rId39"/>
    <p:sldMasterId id="2147484368" r:id="rId40"/>
    <p:sldMasterId id="2147484380" r:id="rId41"/>
    <p:sldMasterId id="2147484392" r:id="rId42"/>
    <p:sldMasterId id="2147484404" r:id="rId43"/>
    <p:sldMasterId id="2147484416" r:id="rId44"/>
    <p:sldMasterId id="2147484428" r:id="rId45"/>
    <p:sldMasterId id="2147484440" r:id="rId46"/>
    <p:sldMasterId id="2147484452" r:id="rId47"/>
    <p:sldMasterId id="2147484464" r:id="rId48"/>
    <p:sldMasterId id="2147484476" r:id="rId49"/>
    <p:sldMasterId id="2147484488" r:id="rId50"/>
    <p:sldMasterId id="2147484500" r:id="rId51"/>
  </p:sldMasterIdLst>
  <p:notesMasterIdLst>
    <p:notesMasterId r:id="rId99"/>
  </p:notesMasterIdLst>
  <p:handoutMasterIdLst>
    <p:handoutMasterId r:id="rId100"/>
  </p:handoutMasterIdLst>
  <p:sldIdLst>
    <p:sldId id="481" r:id="rId52"/>
    <p:sldId id="580" r:id="rId53"/>
    <p:sldId id="597" r:id="rId54"/>
    <p:sldId id="529" r:id="rId55"/>
    <p:sldId id="531" r:id="rId56"/>
    <p:sldId id="533" r:id="rId57"/>
    <p:sldId id="598" r:id="rId58"/>
    <p:sldId id="582" r:id="rId59"/>
    <p:sldId id="615" r:id="rId60"/>
    <p:sldId id="583" r:id="rId61"/>
    <p:sldId id="584" r:id="rId62"/>
    <p:sldId id="606" r:id="rId63"/>
    <p:sldId id="588" r:id="rId64"/>
    <p:sldId id="623" r:id="rId65"/>
    <p:sldId id="619" r:id="rId66"/>
    <p:sldId id="620" r:id="rId67"/>
    <p:sldId id="621" r:id="rId68"/>
    <p:sldId id="622" r:id="rId69"/>
    <p:sldId id="518" r:id="rId70"/>
    <p:sldId id="399" r:id="rId71"/>
    <p:sldId id="586" r:id="rId72"/>
    <p:sldId id="558" r:id="rId73"/>
    <p:sldId id="613" r:id="rId74"/>
    <p:sldId id="560" r:id="rId75"/>
    <p:sldId id="563" r:id="rId76"/>
    <p:sldId id="562" r:id="rId77"/>
    <p:sldId id="470" r:id="rId78"/>
    <p:sldId id="596" r:id="rId79"/>
    <p:sldId id="625" r:id="rId80"/>
    <p:sldId id="624" r:id="rId81"/>
    <p:sldId id="561" r:id="rId82"/>
    <p:sldId id="581" r:id="rId83"/>
    <p:sldId id="564" r:id="rId84"/>
    <p:sldId id="627" r:id="rId85"/>
    <p:sldId id="626" r:id="rId86"/>
    <p:sldId id="413" r:id="rId87"/>
    <p:sldId id="641" r:id="rId88"/>
    <p:sldId id="661" r:id="rId89"/>
    <p:sldId id="643" r:id="rId90"/>
    <p:sldId id="644" r:id="rId91"/>
    <p:sldId id="645" r:id="rId92"/>
    <p:sldId id="646" r:id="rId93"/>
    <p:sldId id="653" r:id="rId94"/>
    <p:sldId id="662" r:id="rId95"/>
    <p:sldId id="628" r:id="rId96"/>
    <p:sldId id="629" r:id="rId97"/>
    <p:sldId id="648" r:id="rId98"/>
  </p:sldIdLst>
  <p:sldSz cx="6858000" cy="5143500"/>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DB"/>
    <a:srgbClr val="297FB8"/>
    <a:srgbClr val="010728"/>
    <a:srgbClr val="6DC23E"/>
    <a:srgbClr val="2CD34B"/>
    <a:srgbClr val="AF1B1B"/>
    <a:srgbClr val="3498DB"/>
    <a:srgbClr val="00FF00"/>
    <a:srgbClr val="3D5F28"/>
    <a:srgbClr val="649BD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27" autoAdjust="0"/>
    <p:restoredTop sz="77778" autoAdjust="0"/>
  </p:normalViewPr>
  <p:slideViewPr>
    <p:cSldViewPr snapToGrid="0" snapToObjects="1">
      <p:cViewPr varScale="1">
        <p:scale>
          <a:sx n="98" d="100"/>
          <a:sy n="98" d="100"/>
        </p:scale>
        <p:origin x="1312" y="52"/>
      </p:cViewPr>
      <p:guideLst>
        <p:guide orient="horz" pos="1620"/>
        <p:guide pos="2160"/>
      </p:guideLst>
    </p:cSldViewPr>
  </p:slideViewPr>
  <p:outlineViewPr>
    <p:cViewPr>
      <p:scale>
        <a:sx n="33" d="100"/>
        <a:sy n="33" d="100"/>
      </p:scale>
      <p:origin x="16" y="12212"/>
    </p:cViewPr>
  </p:outlineViewPr>
  <p:notesTextViewPr>
    <p:cViewPr>
      <p:scale>
        <a:sx n="155" d="100"/>
        <a:sy n="155" d="100"/>
      </p:scale>
      <p:origin x="0" y="0"/>
    </p:cViewPr>
  </p:notesTextViewPr>
  <p:sorterViewPr>
    <p:cViewPr>
      <p:scale>
        <a:sx n="155" d="100"/>
        <a:sy n="155" d="100"/>
      </p:scale>
      <p:origin x="0" y="1324"/>
    </p:cViewPr>
  </p:sorterViewPr>
  <p:notesViewPr>
    <p:cSldViewPr snapToGrid="0" snapToObjects="1">
      <p:cViewPr varScale="1">
        <p:scale>
          <a:sx n="52" d="100"/>
          <a:sy n="52" d="100"/>
        </p:scale>
        <p:origin x="-2680" y="-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2.xml"/><Relationship Id="rId68" Type="http://schemas.openxmlformats.org/officeDocument/2006/relationships/slide" Target="slides/slide17.xml"/><Relationship Id="rId84" Type="http://schemas.openxmlformats.org/officeDocument/2006/relationships/slide" Target="slides/slide33.xml"/><Relationship Id="rId89" Type="http://schemas.openxmlformats.org/officeDocument/2006/relationships/slide" Target="slides/slide38.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2.xml"/><Relationship Id="rId58" Type="http://schemas.openxmlformats.org/officeDocument/2006/relationships/slide" Target="slides/slide7.xml"/><Relationship Id="rId74" Type="http://schemas.openxmlformats.org/officeDocument/2006/relationships/slide" Target="slides/slide23.xml"/><Relationship Id="rId79" Type="http://schemas.openxmlformats.org/officeDocument/2006/relationships/slide" Target="slides/slide28.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39.xml"/><Relationship Id="rId95" Type="http://schemas.openxmlformats.org/officeDocument/2006/relationships/slide" Target="slides/slide4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13.xml"/><Relationship Id="rId69" Type="http://schemas.openxmlformats.org/officeDocument/2006/relationships/slide" Target="slides/slide18.xml"/><Relationship Id="rId80" Type="http://schemas.openxmlformats.org/officeDocument/2006/relationships/slide" Target="slides/slide29.xml"/><Relationship Id="rId85" Type="http://schemas.openxmlformats.org/officeDocument/2006/relationships/slide" Target="slides/slide34.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8.xml"/><Relationship Id="rId67" Type="http://schemas.openxmlformats.org/officeDocument/2006/relationships/slide" Target="slides/slide16.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3.xml"/><Relationship Id="rId62" Type="http://schemas.openxmlformats.org/officeDocument/2006/relationships/slide" Target="slides/slide11.xml"/><Relationship Id="rId70" Type="http://schemas.openxmlformats.org/officeDocument/2006/relationships/slide" Target="slides/slide19.xml"/><Relationship Id="rId75" Type="http://schemas.openxmlformats.org/officeDocument/2006/relationships/slide" Target="slides/slide24.xml"/><Relationship Id="rId83" Type="http://schemas.openxmlformats.org/officeDocument/2006/relationships/slide" Target="slides/slide32.xml"/><Relationship Id="rId88" Type="http://schemas.openxmlformats.org/officeDocument/2006/relationships/slide" Target="slides/slide37.xml"/><Relationship Id="rId91" Type="http://schemas.openxmlformats.org/officeDocument/2006/relationships/slide" Target="slides/slide40.xml"/><Relationship Id="rId96"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6.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1.xml"/><Relationship Id="rId60" Type="http://schemas.openxmlformats.org/officeDocument/2006/relationships/slide" Target="slides/slide9.xml"/><Relationship Id="rId65" Type="http://schemas.openxmlformats.org/officeDocument/2006/relationships/slide" Target="slides/slide14.xml"/><Relationship Id="rId73" Type="http://schemas.openxmlformats.org/officeDocument/2006/relationships/slide" Target="slides/slide22.xml"/><Relationship Id="rId78" Type="http://schemas.openxmlformats.org/officeDocument/2006/relationships/slide" Target="slides/slide27.xml"/><Relationship Id="rId81" Type="http://schemas.openxmlformats.org/officeDocument/2006/relationships/slide" Target="slides/slide30.xml"/><Relationship Id="rId86" Type="http://schemas.openxmlformats.org/officeDocument/2006/relationships/slide" Target="slides/slide35.xml"/><Relationship Id="rId94" Type="http://schemas.openxmlformats.org/officeDocument/2006/relationships/slide" Target="slides/slide4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4.xml"/><Relationship Id="rId76" Type="http://schemas.openxmlformats.org/officeDocument/2006/relationships/slide" Target="slides/slide25.xml"/><Relationship Id="rId97" Type="http://schemas.openxmlformats.org/officeDocument/2006/relationships/slide" Target="slides/slide46.xml"/><Relationship Id="rId104"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20.xml"/><Relationship Id="rId92" Type="http://schemas.openxmlformats.org/officeDocument/2006/relationships/slide" Target="slides/slide4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5.xml"/><Relationship Id="rId87" Type="http://schemas.openxmlformats.org/officeDocument/2006/relationships/slide" Target="slides/slide36.xml"/><Relationship Id="rId61" Type="http://schemas.openxmlformats.org/officeDocument/2006/relationships/slide" Target="slides/slide10.xml"/><Relationship Id="rId82" Type="http://schemas.openxmlformats.org/officeDocument/2006/relationships/slide" Target="slides/slide3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5.xml"/><Relationship Id="rId77" Type="http://schemas.openxmlformats.org/officeDocument/2006/relationships/slide" Target="slides/slide26.xml"/><Relationship Id="rId100"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1.xml"/><Relationship Id="rId93" Type="http://schemas.openxmlformats.org/officeDocument/2006/relationships/slide" Target="slides/slide42.xml"/><Relationship Id="rId98" Type="http://schemas.openxmlformats.org/officeDocument/2006/relationships/slide" Target="slides/slide47.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7B5875F6-8209-3B43-8D54-4DF20798EA79}" type="datetimeFigureOut">
              <a:rPr lang="en-US"/>
              <a:pPr>
                <a:defRPr/>
              </a:pPr>
              <a:t>4/29/2015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5199D93C-06EA-CA4C-AC2F-A7630D005F58}" type="slidenum">
              <a:rPr lang="en-US"/>
              <a:pPr>
                <a:defRPr/>
              </a:pPr>
              <a:t>‹N°›</a:t>
            </a:fld>
            <a:endParaRPr lang="en-US" dirty="0"/>
          </a:p>
        </p:txBody>
      </p:sp>
    </p:spTree>
    <p:extLst>
      <p:ext uri="{BB962C8B-B14F-4D97-AF65-F5344CB8AC3E}">
        <p14:creationId xmlns:p14="http://schemas.microsoft.com/office/powerpoint/2010/main" val="2410461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CAF9CD8-746D-2048-806C-8E31B1780CF5}" type="datetimeFigureOut">
              <a:rPr lang="en-US"/>
              <a:pPr>
                <a:defRPr/>
              </a:pPr>
              <a:t>4/29/2015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3244B1D4-63DB-514D-99AA-086E2EBFDFEF}" type="slidenum">
              <a:rPr lang="en-US"/>
              <a:pPr>
                <a:defRPr/>
              </a:pPr>
              <a:t>‹N°›</a:t>
            </a:fld>
            <a:endParaRPr lang="en-US" dirty="0"/>
          </a:p>
        </p:txBody>
      </p:sp>
    </p:spTree>
    <p:extLst>
      <p:ext uri="{BB962C8B-B14F-4D97-AF65-F5344CB8AC3E}">
        <p14:creationId xmlns:p14="http://schemas.microsoft.com/office/powerpoint/2010/main" val="424129021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 Introduction!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a:t>
            </a:fld>
            <a:endParaRPr lang="en-US" dirty="0"/>
          </a:p>
        </p:txBody>
      </p:sp>
    </p:spTree>
    <p:extLst>
      <p:ext uri="{BB962C8B-B14F-4D97-AF65-F5344CB8AC3E}">
        <p14:creationId xmlns:p14="http://schemas.microsoft.com/office/powerpoint/2010/main" val="631688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 is an example of creating a</a:t>
            </a:r>
            <a:r>
              <a:rPr lang="en-US" baseline="0" dirty="0" smtClean="0"/>
              <a:t> class with a method to get names</a:t>
            </a:r>
          </a:p>
          <a:p>
            <a:pPr marL="171450" indent="-171450">
              <a:buFont typeface="Arial" panose="020B0604020202020204" pitchFamily="34" charset="0"/>
              <a:buChar char="•"/>
            </a:pPr>
            <a:r>
              <a:rPr lang="en-US" baseline="0" dirty="0" smtClean="0"/>
              <a:t>1 Line with LINQ to execute this command</a:t>
            </a:r>
            <a:endParaRPr lang="en-US" dirty="0" smtClean="0"/>
          </a:p>
          <a:p>
            <a:pPr marL="171450" indent="-171450">
              <a:buFont typeface="Arial" panose="020B0604020202020204" pitchFamily="34" charset="0"/>
              <a:buChar char="•"/>
            </a:pPr>
            <a:r>
              <a:rPr lang="en-US" dirty="0" smtClean="0"/>
              <a:t>Take advantage</a:t>
            </a:r>
            <a:r>
              <a:rPr lang="en-US" baseline="0" dirty="0" smtClean="0"/>
              <a:t> of C# features and set properties easily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With</a:t>
            </a:r>
            <a:r>
              <a:rPr lang="en-US" baseline="0" dirty="0" smtClean="0"/>
              <a:t> Xamarin we even extend native methods with C# Features</a:t>
            </a:r>
          </a:p>
          <a:p>
            <a:pPr marL="171450" indent="-171450">
              <a:buFont typeface="Arial" panose="020B0604020202020204" pitchFamily="34" charset="0"/>
              <a:buChar char="•"/>
            </a:pPr>
            <a:r>
              <a:rPr lang="en-US" baseline="0" dirty="0" smtClean="0"/>
              <a:t>Here there is no need for a callback block, simply await on the animation to finish before continuing 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Here we can see how easy</a:t>
            </a:r>
            <a:r>
              <a:rPr lang="en-US" sz="1200" b="0" i="0" kern="1200" baseline="0" dirty="0" smtClean="0">
                <a:solidFill>
                  <a:schemeClr val="tx1"/>
                </a:solidFill>
                <a:effectLst/>
                <a:latin typeface="+mn-lt"/>
                <a:ea typeface="ＭＳ Ｐゴシック" charset="0"/>
                <a:cs typeface="ＭＳ Ｐゴシック" charset="0"/>
              </a:rPr>
              <a:t> it is just to do a += for an event and not have to implement a bunch of listeners every time. Easy to read, string.Format, using args, etc.</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In fact we can make this call Async/Await by just adding async to the delegate!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12</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async and await keywords in C# 5.0 now available to Xamarin developers make asynchronous programming incredibly pleasant.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You end up with code that is much more linear and much easier to understand. </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The compiler does a lot of magic for you which simplifies your code and your life.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13</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3244B1D4-63DB-514D-99AA-086E2EBFDFEF}" type="slidenum">
              <a:rPr lang="en-US" smtClean="0"/>
              <a:pPr>
                <a:defRPr/>
              </a:pPr>
              <a:t>14</a:t>
            </a:fld>
            <a:endParaRPr lang="en-US" dirty="0"/>
          </a:p>
        </p:txBody>
      </p:sp>
    </p:spTree>
    <p:extLst>
      <p:ext uri="{BB962C8B-B14F-4D97-AF65-F5344CB8AC3E}">
        <p14:creationId xmlns:p14="http://schemas.microsoft.com/office/powerpoint/2010/main" val="1105399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dirty="0"/>
          </a:p>
        </p:txBody>
      </p:sp>
    </p:spTree>
    <p:extLst>
      <p:ext uri="{BB962C8B-B14F-4D97-AF65-F5344CB8AC3E}">
        <p14:creationId xmlns:p14="http://schemas.microsoft.com/office/powerpoint/2010/main" val="3823210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can think of iOS and Android development</a:t>
            </a:r>
            <a:r>
              <a:rPr lang="en-US" baseline="0" dirty="0" smtClean="0"/>
              <a:t> the same with Xamarin. You can see we have all of our .NET namespaces and libraries, but Xamarin give us 100% api coverage of each iOS API in it’s SDK that we access view C#.</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dirty="0"/>
          </a:p>
        </p:txBody>
      </p:sp>
    </p:spTree>
    <p:extLst>
      <p:ext uri="{BB962C8B-B14F-4D97-AF65-F5344CB8AC3E}">
        <p14:creationId xmlns:p14="http://schemas.microsoft.com/office/powerpoint/2010/main" val="303666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same is true for Android as well.</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dirty="0"/>
          </a:p>
        </p:txBody>
      </p:sp>
    </p:spTree>
    <p:extLst>
      <p:ext uri="{BB962C8B-B14F-4D97-AF65-F5344CB8AC3E}">
        <p14:creationId xmlns:p14="http://schemas.microsoft.com/office/powerpoint/2010/main" val="2560706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dirty="0"/>
          </a:p>
        </p:txBody>
      </p:sp>
    </p:spTree>
    <p:extLst>
      <p:ext uri="{BB962C8B-B14F-4D97-AF65-F5344CB8AC3E}">
        <p14:creationId xmlns:p14="http://schemas.microsoft.com/office/powerpoint/2010/main" val="1210993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19</a:t>
            </a:fld>
            <a:endParaRPr lang="en-US" dirty="0"/>
          </a:p>
        </p:txBody>
      </p:sp>
    </p:spTree>
    <p:extLst>
      <p:ext uri="{BB962C8B-B14F-4D97-AF65-F5344CB8AC3E}">
        <p14:creationId xmlns:p14="http://schemas.microsoft.com/office/powerpoint/2010/main" val="13553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a:pPr>
                <a:defRPr/>
              </a:pPr>
              <a:t>2</a:t>
            </a:fld>
            <a:endParaRPr lang="en-US" dirty="0"/>
          </a:p>
        </p:txBody>
      </p:sp>
    </p:spTree>
    <p:extLst>
      <p:ext uri="{BB962C8B-B14F-4D97-AF65-F5344CB8AC3E}">
        <p14:creationId xmlns:p14="http://schemas.microsoft.com/office/powerpoint/2010/main" val="402760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20</a:t>
            </a:fld>
            <a:endParaRPr lang="en-US" dirty="0"/>
          </a:p>
        </p:txBody>
      </p:sp>
    </p:spTree>
    <p:extLst>
      <p:ext uri="{BB962C8B-B14F-4D97-AF65-F5344CB8AC3E}">
        <p14:creationId xmlns:p14="http://schemas.microsoft.com/office/powerpoint/2010/main" val="13553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 Studio</a:t>
            </a:r>
          </a:p>
          <a:p>
            <a:pPr marL="171450" indent="-171450">
              <a:buFont typeface="Arial" panose="020B0604020202020204" pitchFamily="34" charset="0"/>
              <a:buChar char="•"/>
            </a:pPr>
            <a:r>
              <a:rPr lang="en-US" dirty="0" smtClean="0"/>
              <a:t>PC</a:t>
            </a:r>
            <a:r>
              <a:rPr lang="en-US" baseline="0" dirty="0" smtClean="0"/>
              <a:t> -&gt; Android</a:t>
            </a:r>
          </a:p>
          <a:p>
            <a:pPr marL="171450" indent="-171450">
              <a:buFont typeface="Arial" panose="020B0604020202020204" pitchFamily="34" charset="0"/>
              <a:buChar char="•"/>
            </a:pPr>
            <a:r>
              <a:rPr lang="en-US" baseline="0" dirty="0" smtClean="0"/>
              <a:t>Mac -&gt; iOS, Android, Mac</a:t>
            </a:r>
          </a:p>
          <a:p>
            <a:pPr marL="0" indent="0">
              <a:buFont typeface="Arial" panose="020B0604020202020204" pitchFamily="34" charset="0"/>
              <a:buNone/>
            </a:pPr>
            <a:r>
              <a:rPr lang="en-US" baseline="0" dirty="0" smtClean="0"/>
              <a:t>Visual Studio: iOS, Android Windows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21</a:t>
            </a:fld>
            <a:endParaRPr lang="en-US" dirty="0"/>
          </a:p>
        </p:txBody>
      </p:sp>
    </p:spTree>
    <p:extLst>
      <p:ext uri="{BB962C8B-B14F-4D97-AF65-F5344CB8AC3E}">
        <p14:creationId xmlns:p14="http://schemas.microsoft.com/office/powerpoint/2010/main" val="135539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smtClean="0"/>
              <a:t>Additionally Supports Visual Studio 2010,</a:t>
            </a:r>
            <a:r>
              <a:rPr lang="en-US" baseline="0" dirty="0" smtClean="0"/>
              <a:t> 2012, &amp; of course 2013</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Additionally support desktop apps on Windows: WPF, ASP.NET, Silverlight, WinForms!</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The same Solution &amp; Projects open in BOTH Xamarin Studio and Visual Studio!</a:t>
            </a:r>
            <a:endParaRPr lang="en-US" dirty="0" smtClean="0"/>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22</a:t>
            </a:fld>
            <a:endParaRPr lang="en-US" dirty="0"/>
          </a:p>
        </p:txBody>
      </p:sp>
    </p:spTree>
    <p:extLst>
      <p:ext uri="{BB962C8B-B14F-4D97-AF65-F5344CB8AC3E}">
        <p14:creationId xmlns:p14="http://schemas.microsoft.com/office/powerpoint/2010/main" val="989576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marR="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Connect</a:t>
            </a:r>
            <a:r>
              <a:rPr lang="en-US" baseline="0" dirty="0" smtClean="0"/>
              <a:t> to Mac build host for iOS development</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 list of all iOS devices and Simulators to debug 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Shows all Android devices and emulators</a:t>
            </a:r>
          </a:p>
          <a:p>
            <a:pPr marL="628650" marR="0" lvl="1"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X86, Arm, Genymotion..</a:t>
            </a:r>
          </a:p>
          <a:p>
            <a:pPr marL="171450" marR="0" lvl="0" indent="-171450" algn="l" defTabSz="4572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Take advantage of all debugging power of VS</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23</a:t>
            </a:fld>
            <a:endParaRPr lang="en-US" dirty="0"/>
          </a:p>
        </p:txBody>
      </p:sp>
    </p:spTree>
    <p:extLst>
      <p:ext uri="{BB962C8B-B14F-4D97-AF65-F5344CB8AC3E}">
        <p14:creationId xmlns:p14="http://schemas.microsoft.com/office/powerpoint/2010/main" val="989576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 Studio is available for Android development</a:t>
            </a:r>
            <a:r>
              <a:rPr lang="en-US" baseline="0" dirty="0" smtClean="0"/>
              <a:t> on the PC. </a:t>
            </a:r>
          </a:p>
          <a:p>
            <a:r>
              <a:rPr lang="en-US" baseline="0" dirty="0" smtClean="0"/>
              <a:t>Xamarin Studio on Mac offers: Android, iOS and Mac development</a:t>
            </a:r>
          </a:p>
          <a:p>
            <a:r>
              <a:rPr lang="en-US" baseline="0" dirty="0" smtClean="0"/>
              <a:t>World Class IDE with great features:</a:t>
            </a:r>
          </a:p>
          <a:p>
            <a:pPr marL="171450" indent="-171450">
              <a:buFont typeface="Arial" panose="020B0604020202020204" pitchFamily="34" charset="0"/>
              <a:buChar char="•"/>
            </a:pPr>
            <a:r>
              <a:rPr lang="en-US" baseline="0" dirty="0" smtClean="0"/>
              <a:t>Code Analysis</a:t>
            </a:r>
          </a:p>
          <a:p>
            <a:pPr marL="171450" indent="-171450">
              <a:buFont typeface="Arial" panose="020B0604020202020204" pitchFamily="34" charset="0"/>
              <a:buChar char="•"/>
            </a:pPr>
            <a:r>
              <a:rPr lang="en-US" baseline="0" dirty="0" smtClean="0"/>
              <a:t>Upload to Test Flight</a:t>
            </a:r>
          </a:p>
          <a:p>
            <a:pPr marL="171450" indent="-171450">
              <a:buFont typeface="Arial" panose="020B0604020202020204" pitchFamily="34" charset="0"/>
              <a:buChar char="•"/>
            </a:pPr>
            <a:r>
              <a:rPr lang="en-US" baseline="0" dirty="0" smtClean="0"/>
              <a:t>Git &amp; Subversion  Integration</a:t>
            </a:r>
          </a:p>
          <a:p>
            <a:pPr marL="171450" indent="-171450">
              <a:buFont typeface="Arial" panose="020B0604020202020204" pitchFamily="34" charset="0"/>
              <a:buChar char="•"/>
            </a:pPr>
            <a:r>
              <a:rPr lang="en-US" baseline="0" dirty="0" smtClean="0"/>
              <a:t>Code Completion</a:t>
            </a:r>
          </a:p>
          <a:p>
            <a:pPr marL="171450" indent="-171450">
              <a:buFont typeface="Arial" panose="020B0604020202020204" pitchFamily="34" charset="0"/>
              <a:buChar char="•"/>
            </a:pPr>
            <a:r>
              <a:rPr lang="en-US" baseline="0" dirty="0" smtClean="0"/>
              <a:t>Code Navigation</a:t>
            </a:r>
          </a:p>
          <a:p>
            <a:pPr marL="0" indent="0">
              <a:buFont typeface="Arial" panose="020B0604020202020204" pitchFamily="34" charset="0"/>
              <a:buNone/>
            </a:pPr>
            <a:r>
              <a:rPr lang="en-US" baseline="0" dirty="0" smtClean="0"/>
              <a:t>Easy transition from Visual Studio</a:t>
            </a:r>
          </a:p>
          <a:p>
            <a:pPr marL="0" indent="0">
              <a:buFont typeface="Arial" panose="020B0604020202020204" pitchFamily="34" charset="0"/>
              <a:buNone/>
            </a:pPr>
            <a:r>
              <a:rPr lang="en-US" baseline="0" dirty="0" smtClean="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24</a:t>
            </a:fld>
            <a:endParaRPr lang="en-US" dirty="0"/>
          </a:p>
        </p:txBody>
      </p:sp>
    </p:spTree>
    <p:extLst>
      <p:ext uri="{BB962C8B-B14F-4D97-AF65-F5344CB8AC3E}">
        <p14:creationId xmlns:p14="http://schemas.microsoft.com/office/powerpoint/2010/main" val="221113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State of the art features:</a:t>
            </a:r>
          </a:p>
          <a:p>
            <a:pPr marL="171450" indent="-171450">
              <a:buFont typeface="Arial" panose="020B0604020202020204" pitchFamily="34" charset="0"/>
              <a:buChar char="•"/>
            </a:pPr>
            <a:r>
              <a:rPr lang="en-US" dirty="0" smtClean="0"/>
              <a:t>View</a:t>
            </a:r>
            <a:r>
              <a:rPr lang="en-US" baseline="0" dirty="0" smtClean="0"/>
              <a:t> different Themes</a:t>
            </a:r>
          </a:p>
          <a:p>
            <a:pPr marL="171450" indent="-171450">
              <a:buFont typeface="Arial" panose="020B0604020202020204" pitchFamily="34" charset="0"/>
              <a:buChar char="•"/>
            </a:pPr>
            <a:r>
              <a:rPr lang="en-US" baseline="0" dirty="0" smtClean="0"/>
              <a:t>View different device sizes</a:t>
            </a:r>
          </a:p>
          <a:p>
            <a:pPr marL="171450" indent="-171450">
              <a:buFont typeface="Arial" panose="020B0604020202020204" pitchFamily="34" charset="0"/>
              <a:buChar char="•"/>
            </a:pPr>
            <a:r>
              <a:rPr lang="en-US" baseline="0" dirty="0" smtClean="0"/>
              <a:t>Multi-view editing!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25</a:t>
            </a:fld>
            <a:endParaRPr lang="en-US" dirty="0"/>
          </a:p>
        </p:txBody>
      </p:sp>
    </p:spTree>
    <p:extLst>
      <p:ext uri="{BB962C8B-B14F-4D97-AF65-F5344CB8AC3E}">
        <p14:creationId xmlns:p14="http://schemas.microsoft.com/office/powerpoint/2010/main" val="2846058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Attention : la video démarre toute seule</a:t>
            </a:r>
            <a:r>
              <a:rPr lang="en-US" baseline="0" dirty="0" smtClean="0"/>
              <a:t> !!!</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26</a:t>
            </a:fld>
            <a:endParaRPr lang="en-US" dirty="0"/>
          </a:p>
        </p:txBody>
      </p:sp>
    </p:spTree>
    <p:extLst>
      <p:ext uri="{BB962C8B-B14F-4D97-AF65-F5344CB8AC3E}">
        <p14:creationId xmlns:p14="http://schemas.microsoft.com/office/powerpoint/2010/main" val="973431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http://praeclarum.org/post/42378027611/icircuit-code-reuse-part-cinq</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27</a:t>
            </a:fld>
            <a:endParaRPr lang="en-US" dirty="0"/>
          </a:p>
        </p:txBody>
      </p:sp>
    </p:spTree>
    <p:extLst>
      <p:ext uri="{BB962C8B-B14F-4D97-AF65-F5344CB8AC3E}">
        <p14:creationId xmlns:p14="http://schemas.microsoft.com/office/powerpoint/2010/main" val="3646277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Portable Class Libraries are awesome!</a:t>
            </a:r>
            <a:r>
              <a:rPr lang="en-US" sz="1200" b="0" i="0" kern="1200" baseline="0" dirty="0" smtClean="0">
                <a:solidFill>
                  <a:schemeClr val="tx1"/>
                </a:solidFill>
                <a:effectLst/>
                <a:latin typeface="+mn-lt"/>
                <a:ea typeface="ＭＳ Ｐゴシック" charset="0"/>
                <a:cs typeface="ＭＳ Ｐゴシック" charset="0"/>
              </a:rPr>
              <a:t> </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You can write all of your C# code in one assembly and share across all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Before the Xamarin &amp; Microsoft Partnership PCLs were limited ONLY to Windows Platforms</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Now add official support to create and use PCLs in Visual Studio and Xamarin Studio</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28</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3244B1D4-63DB-514D-99AA-086E2EBFDFEF}" type="slidenum">
              <a:rPr lang="en-US" smtClean="0"/>
              <a:pPr>
                <a:defRPr/>
              </a:pPr>
              <a:t>29</a:t>
            </a:fld>
            <a:endParaRPr lang="en-US" dirty="0"/>
          </a:p>
        </p:txBody>
      </p:sp>
    </p:spTree>
    <p:extLst>
      <p:ext uri="{BB962C8B-B14F-4D97-AF65-F5344CB8AC3E}">
        <p14:creationId xmlns:p14="http://schemas.microsoft.com/office/powerpoint/2010/main" val="44049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Let’s talk about the state</a:t>
            </a:r>
            <a:r>
              <a:rPr lang="en-US" baseline="0" dirty="0" smtClean="0"/>
              <a:t> of mobile development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dirty="0"/>
          </a:p>
        </p:txBody>
      </p:sp>
    </p:spTree>
    <p:extLst>
      <p:ext uri="{BB962C8B-B14F-4D97-AF65-F5344CB8AC3E}">
        <p14:creationId xmlns:p14="http://schemas.microsoft.com/office/powerpoint/2010/main" val="195177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3244B1D4-63DB-514D-99AA-086E2EBFDFEF}" type="slidenum">
              <a:rPr lang="en-US" smtClean="0"/>
              <a:pPr>
                <a:defRPr/>
              </a:pPr>
              <a:t>30</a:t>
            </a:fld>
            <a:endParaRPr lang="en-US" dirty="0"/>
          </a:p>
        </p:txBody>
      </p:sp>
    </p:spTree>
    <p:extLst>
      <p:ext uri="{BB962C8B-B14F-4D97-AF65-F5344CB8AC3E}">
        <p14:creationId xmlns:p14="http://schemas.microsoft.com/office/powerpoint/2010/main" val="2069077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Add high quality pre-built app components directly from Visual Studio.  </a:t>
            </a:r>
          </a:p>
          <a:p>
            <a:pPr marL="457200" indent="-45720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Includes dozens of beautiful UI controls and web services – adding a theme or a 3</a:t>
            </a:r>
            <a:r>
              <a:rPr lang="en-US" sz="1200" baseline="30000" dirty="0" smtClean="0">
                <a:solidFill>
                  <a:schemeClr val="tx1">
                    <a:lumMod val="75000"/>
                    <a:lumOff val="25000"/>
                  </a:schemeClr>
                </a:solidFill>
                <a:latin typeface="Myriad Pro"/>
                <a:cs typeface="Myriad Pro"/>
              </a:rPr>
              <a:t>rd</a:t>
            </a:r>
            <a:r>
              <a:rPr lang="en-US" sz="1200" dirty="0" smtClean="0">
                <a:solidFill>
                  <a:schemeClr val="tx1">
                    <a:lumMod val="75000"/>
                    <a:lumOff val="25000"/>
                  </a:schemeClr>
                </a:solidFill>
                <a:latin typeface="Myriad Pro"/>
                <a:cs typeface="Myriad Pro"/>
              </a:rPr>
              <a:t> party library is just a few clicks away</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Complements existing .NET NuGet ecosystem</a:t>
            </a:r>
          </a:p>
          <a:p>
            <a:pPr marL="171450" indent="-171450">
              <a:lnSpc>
                <a:spcPct val="130000"/>
              </a:lnSpc>
              <a:buFont typeface="Arial"/>
              <a:buChar char="•"/>
            </a:pPr>
            <a:endParaRPr lang="en-US" sz="800" dirty="0" smtClean="0">
              <a:solidFill>
                <a:schemeClr val="tx1">
                  <a:lumMod val="75000"/>
                  <a:lumOff val="25000"/>
                </a:schemeClr>
              </a:solidFill>
              <a:latin typeface="Myriad Pro"/>
              <a:cs typeface="Myriad Pro"/>
            </a:endParaRPr>
          </a:p>
          <a:p>
            <a:pPr marL="457200" indent="-457200">
              <a:lnSpc>
                <a:spcPct val="130000"/>
              </a:lnSpc>
              <a:buFont typeface="Arial"/>
              <a:buChar char="•"/>
            </a:pPr>
            <a:r>
              <a:rPr lang="en-US" sz="1200" dirty="0" smtClean="0">
                <a:solidFill>
                  <a:schemeClr val="tx1">
                    <a:lumMod val="75000"/>
                    <a:lumOff val="25000"/>
                  </a:schemeClr>
                </a:solidFill>
                <a:latin typeface="Myriad Pro"/>
                <a:cs typeface="Myriad Pro"/>
              </a:rPr>
              <a:t>Differentiator:  focus on UI controls and themes – we are making developers better designers across all platforms</a:t>
            </a: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31</a:t>
            </a:fld>
            <a:endParaRPr lang="en-US" dirty="0"/>
          </a:p>
        </p:txBody>
      </p:sp>
    </p:spTree>
    <p:extLst>
      <p:ext uri="{BB962C8B-B14F-4D97-AF65-F5344CB8AC3E}">
        <p14:creationId xmlns:p14="http://schemas.microsoft.com/office/powerpoint/2010/main" val="314563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Compiles</a:t>
            </a:r>
            <a:r>
              <a:rPr lang="en-US" baseline="0" dirty="0" smtClean="0"/>
              <a:t> down to APK or IPA that you can distribute anywhere, any store.</a:t>
            </a:r>
          </a:p>
          <a:p>
            <a:pPr marL="171450" indent="-171450">
              <a:buFont typeface="Arial" panose="020B0604020202020204" pitchFamily="34" charset="0"/>
              <a:buChar char="•"/>
            </a:pPr>
            <a:r>
              <a:rPr lang="en-US" baseline="0" dirty="0" smtClean="0"/>
              <a:t>Or even internal enterprise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32</a:t>
            </a:fld>
            <a:endParaRPr lang="en-US" dirty="0"/>
          </a:p>
        </p:txBody>
      </p:sp>
    </p:spTree>
    <p:extLst>
      <p:ext uri="{BB962C8B-B14F-4D97-AF65-F5344CB8AC3E}">
        <p14:creationId xmlns:p14="http://schemas.microsoft.com/office/powerpoint/2010/main" val="3646277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Open</a:t>
            </a:r>
            <a:r>
              <a:rPr lang="en-US" baseline="0" dirty="0" smtClean="0"/>
              <a:t> source apps, you can download and get started with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33</a:t>
            </a:fld>
            <a:endParaRPr lang="en-US" dirty="0"/>
          </a:p>
        </p:txBody>
      </p:sp>
    </p:spTree>
    <p:extLst>
      <p:ext uri="{BB962C8B-B14F-4D97-AF65-F5344CB8AC3E}">
        <p14:creationId xmlns:p14="http://schemas.microsoft.com/office/powerpoint/2010/main" val="4077144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Open</a:t>
            </a:r>
            <a:r>
              <a:rPr lang="en-US" baseline="0" dirty="0" smtClean="0"/>
              <a:t> source apps, you can download and get started with today</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34</a:t>
            </a:fld>
            <a:endParaRPr lang="en-US" dirty="0"/>
          </a:p>
        </p:txBody>
      </p:sp>
    </p:spTree>
    <p:extLst>
      <p:ext uri="{BB962C8B-B14F-4D97-AF65-F5344CB8AC3E}">
        <p14:creationId xmlns:p14="http://schemas.microsoft.com/office/powerpoint/2010/main" val="2415399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a:t>
            </a:r>
            <a:r>
              <a:rPr lang="en-US" baseline="0" dirty="0" smtClean="0"/>
              <a:t> Android Player runs on Mac or PC and is built natively on each platform with Xamarin.Mac and WPF.</a:t>
            </a:r>
          </a:p>
          <a:p>
            <a:endParaRPr lang="en-US" baseline="0" dirty="0" smtClean="0"/>
          </a:p>
          <a:p>
            <a:r>
              <a:rPr lang="en-US" baseline="0" dirty="0" smtClean="0"/>
              <a:t>On PC you will have no issues running the Xamarin Android Player if Hyper-V is enabled as you can run it side-by-side with no issues.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35</a:t>
            </a:fld>
            <a:endParaRPr lang="en-US" dirty="0"/>
          </a:p>
        </p:txBody>
      </p:sp>
    </p:spTree>
    <p:extLst>
      <p:ext uri="{BB962C8B-B14F-4D97-AF65-F5344CB8AC3E}">
        <p14:creationId xmlns:p14="http://schemas.microsoft.com/office/powerpoint/2010/main" val="291860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Demo time if so desired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36</a:t>
            </a:fld>
            <a:endParaRPr lang="en-US" dirty="0"/>
          </a:p>
        </p:txBody>
      </p:sp>
    </p:spTree>
    <p:extLst>
      <p:ext uri="{BB962C8B-B14F-4D97-AF65-F5344CB8AC3E}">
        <p14:creationId xmlns:p14="http://schemas.microsoft.com/office/powerpoint/2010/main" val="1153147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dirty="0"/>
          </a:p>
        </p:txBody>
      </p:sp>
    </p:spTree>
    <p:extLst>
      <p:ext uri="{BB962C8B-B14F-4D97-AF65-F5344CB8AC3E}">
        <p14:creationId xmlns:p14="http://schemas.microsoft.com/office/powerpoint/2010/main" val="3767885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38</a:t>
            </a:fld>
            <a:endParaRPr lang="en-US" dirty="0"/>
          </a:p>
        </p:txBody>
      </p:sp>
    </p:spTree>
    <p:extLst>
      <p:ext uri="{BB962C8B-B14F-4D97-AF65-F5344CB8AC3E}">
        <p14:creationId xmlns:p14="http://schemas.microsoft.com/office/powerpoint/2010/main" val="42929665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Xamarin.Forms is much more that just a framework and includes everything</a:t>
            </a:r>
            <a:r>
              <a:rPr lang="en-US" baseline="0" dirty="0" smtClean="0"/>
              <a:t> you need to get up and running to build out full native applications.</a:t>
            </a:r>
          </a:p>
          <a:p>
            <a:endParaRPr lang="en-US" baseline="0" dirty="0" smtClean="0"/>
          </a:p>
          <a:p>
            <a:r>
              <a:rPr lang="en-US" baseline="0" dirty="0" smtClean="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39</a:t>
            </a:fld>
            <a:endParaRPr lang="en-US" dirty="0"/>
          </a:p>
        </p:txBody>
      </p:sp>
    </p:spTree>
    <p:extLst>
      <p:ext uri="{BB962C8B-B14F-4D97-AF65-F5344CB8AC3E}">
        <p14:creationId xmlns:p14="http://schemas.microsoft.com/office/powerpoint/2010/main" val="432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dirty="0"/>
          </a:p>
        </p:txBody>
      </p:sp>
    </p:spTree>
    <p:extLst>
      <p:ext uri="{BB962C8B-B14F-4D97-AF65-F5344CB8AC3E}">
        <p14:creationId xmlns:p14="http://schemas.microsoft.com/office/powerpoint/2010/main" val="2442315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MasterDetail which gives you a nice flyout</a:t>
            </a:r>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40</a:t>
            </a:fld>
            <a:endParaRPr lang="en-US" dirty="0"/>
          </a:p>
        </p:txBody>
      </p:sp>
    </p:spTree>
    <p:extLst>
      <p:ext uri="{BB962C8B-B14F-4D97-AF65-F5344CB8AC3E}">
        <p14:creationId xmlns:p14="http://schemas.microsoft.com/office/powerpoint/2010/main" val="35094820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41</a:t>
            </a:fld>
            <a:endParaRPr lang="en-US" dirty="0"/>
          </a:p>
        </p:txBody>
      </p:sp>
    </p:spTree>
    <p:extLst>
      <p:ext uri="{BB962C8B-B14F-4D97-AF65-F5344CB8AC3E}">
        <p14:creationId xmlns:p14="http://schemas.microsoft.com/office/powerpoint/2010/main" val="1545376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UITextField</a:t>
            </a:r>
          </a:p>
          <a:p>
            <a:r>
              <a:rPr lang="en-US" baseline="0" dirty="0" smtClean="0"/>
              <a:t>Android it is EditText</a:t>
            </a:r>
          </a:p>
          <a:p>
            <a:r>
              <a:rPr lang="en-US" baseline="0" dirty="0" smtClean="0"/>
              <a:t>Windows Phoneit is a 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42</a:t>
            </a:fld>
            <a:endParaRPr lang="en-US" dirty="0"/>
          </a:p>
        </p:txBody>
      </p:sp>
    </p:spTree>
    <p:extLst>
      <p:ext uri="{BB962C8B-B14F-4D97-AF65-F5344CB8AC3E}">
        <p14:creationId xmlns:p14="http://schemas.microsoft.com/office/powerpoint/2010/main" val="3618258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Here is an example of Xamarin.Forms in action using C#</a:t>
            </a:r>
            <a:r>
              <a:rPr lang="en-US" baseline="0" dirty="0" smtClean="0"/>
              <a:t> in the code behind to create a login screen. You can see how each is rendered with the native controls on iOS, Android, and Windows Phone.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43</a:t>
            </a:fld>
            <a:endParaRPr lang="en-US" dirty="0"/>
          </a:p>
        </p:txBody>
      </p:sp>
    </p:spTree>
    <p:extLst>
      <p:ext uri="{BB962C8B-B14F-4D97-AF65-F5344CB8AC3E}">
        <p14:creationId xmlns:p14="http://schemas.microsoft.com/office/powerpoint/2010/main" val="1679693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Demo time if so desired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44</a:t>
            </a:fld>
            <a:endParaRPr lang="en-US" dirty="0"/>
          </a:p>
        </p:txBody>
      </p:sp>
    </p:spTree>
    <p:extLst>
      <p:ext uri="{BB962C8B-B14F-4D97-AF65-F5344CB8AC3E}">
        <p14:creationId xmlns:p14="http://schemas.microsoft.com/office/powerpoint/2010/main" val="978940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3244B1D4-63DB-514D-99AA-086E2EBFDFEF}" type="slidenum">
              <a:rPr lang="en-US" smtClean="0"/>
              <a:pPr>
                <a:defRPr/>
              </a:pPr>
              <a:t>45</a:t>
            </a:fld>
            <a:endParaRPr lang="en-US" dirty="0"/>
          </a:p>
        </p:txBody>
      </p:sp>
    </p:spTree>
    <p:extLst>
      <p:ext uri="{BB962C8B-B14F-4D97-AF65-F5344CB8AC3E}">
        <p14:creationId xmlns:p14="http://schemas.microsoft.com/office/powerpoint/2010/main" val="761541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a:defRPr/>
            </a:pPr>
            <a:fld id="{3244B1D4-63DB-514D-99AA-086E2EBFDFEF}" type="slidenum">
              <a:rPr lang="en-US" smtClean="0"/>
              <a:pPr>
                <a:defRPr/>
              </a:pPr>
              <a:t>46</a:t>
            </a:fld>
            <a:endParaRPr lang="en-US" dirty="0"/>
          </a:p>
        </p:txBody>
      </p:sp>
    </p:spTree>
    <p:extLst>
      <p:ext uri="{BB962C8B-B14F-4D97-AF65-F5344CB8AC3E}">
        <p14:creationId xmlns:p14="http://schemas.microsoft.com/office/powerpoint/2010/main" val="40720730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47</a:t>
            </a:fld>
            <a:endParaRPr lang="en-US" dirty="0">
              <a:solidFill>
                <a:prstClr val="black"/>
              </a:solidFill>
            </a:endParaRPr>
          </a:p>
        </p:txBody>
      </p:sp>
    </p:spTree>
    <p:extLst>
      <p:ext uri="{BB962C8B-B14F-4D97-AF65-F5344CB8AC3E}">
        <p14:creationId xmlns:p14="http://schemas.microsoft.com/office/powerpoint/2010/main" val="4206581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a:t>
            </a:fld>
            <a:endParaRPr lang="en-US" dirty="0"/>
          </a:p>
        </p:txBody>
      </p:sp>
    </p:spTree>
    <p:extLst>
      <p:ext uri="{BB962C8B-B14F-4D97-AF65-F5344CB8AC3E}">
        <p14:creationId xmlns:p14="http://schemas.microsoft.com/office/powerpoint/2010/main" val="244231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6</a:t>
            </a:fld>
            <a:endParaRPr lang="en-US" dirty="0"/>
          </a:p>
        </p:txBody>
      </p:sp>
    </p:spTree>
    <p:extLst>
      <p:ext uri="{BB962C8B-B14F-4D97-AF65-F5344CB8AC3E}">
        <p14:creationId xmlns:p14="http://schemas.microsoft.com/office/powerpoint/2010/main" val="24423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Let’s talk</a:t>
            </a:r>
            <a:r>
              <a:rPr lang="en-US" baseline="0" dirty="0" smtClean="0"/>
              <a:t> a bit about C# and why it is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7</a:t>
            </a:fld>
            <a:endParaRPr lang="en-US" dirty="0"/>
          </a:p>
        </p:txBody>
      </p:sp>
    </p:spTree>
    <p:extLst>
      <p:ext uri="{BB962C8B-B14F-4D97-AF65-F5344CB8AC3E}">
        <p14:creationId xmlns:p14="http://schemas.microsoft.com/office/powerpoint/2010/main" val="19517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Statically typed so you avoid a pitfall of errors that afflict other languages.</a:t>
            </a:r>
            <a:endParaRPr lang="en-US" sz="1200" b="0" i="0" kern="1200" dirty="0" smtClean="0">
              <a:solidFill>
                <a:schemeClr val="tx1"/>
              </a:solidFill>
              <a:effectLst/>
              <a:latin typeface="+mn-lt"/>
              <a:ea typeface="ＭＳ Ｐゴシック" charset="0"/>
              <a:cs typeface="ＭＳ Ｐゴシック"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cs typeface="ＭＳ Ｐゴシック" charset="0"/>
              </a:rPr>
              <a:t>Use LINQ in your Xamarin projects to query, filter and select data from in-memory arrays, or from databases such as SQLite.</a:t>
            </a:r>
          </a:p>
          <a:p>
            <a:pPr marL="171450" indent="-171450">
              <a:buFont typeface="Arial" panose="020B0604020202020204" pitchFamily="34" charset="0"/>
              <a:buChar char="•"/>
            </a:pPr>
            <a:r>
              <a:rPr lang="en-US" sz="1200" b="0" i="0" kern="1200" dirty="0" smtClean="0">
                <a:solidFill>
                  <a:schemeClr val="tx1"/>
                </a:solidFill>
                <a:effectLst/>
                <a:latin typeface="+mn-lt"/>
                <a:ea typeface="ＭＳ Ｐゴシック" charset="0"/>
              </a:rPr>
              <a:t>Parsing</a:t>
            </a:r>
            <a:r>
              <a:rPr lang="en-US" sz="1200" b="0" i="0" kern="1200" baseline="0" dirty="0" smtClean="0">
                <a:solidFill>
                  <a:schemeClr val="tx1"/>
                </a:solidFill>
                <a:effectLst/>
                <a:latin typeface="+mn-lt"/>
                <a:ea typeface="ＭＳ Ｐゴシック" charset="0"/>
              </a:rPr>
              <a:t> XML is easy</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Setting up event handling is a breeze</a:t>
            </a:r>
          </a:p>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Intellisense, lambdas, etc. are all awesome.</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8</a:t>
            </a:fld>
            <a:endParaRPr lang="en-US" dirty="0"/>
          </a:p>
        </p:txBody>
      </p:sp>
    </p:spTree>
    <p:extLst>
      <p:ext uri="{BB962C8B-B14F-4D97-AF65-F5344CB8AC3E}">
        <p14:creationId xmlns:p14="http://schemas.microsoft.com/office/powerpoint/2010/main" val="3326816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baseline="0" dirty="0" smtClean="0">
                <a:solidFill>
                  <a:schemeClr val="tx1"/>
                </a:solidFill>
                <a:effectLst/>
                <a:latin typeface="+mn-lt"/>
                <a:ea typeface="ＭＳ Ｐゴシック" charset="0"/>
              </a:rPr>
              <a:t>Use your favorite libraries like Json.NET!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9</a:t>
            </a:fld>
            <a:endParaRPr lang="en-US" dirty="0"/>
          </a:p>
        </p:txBody>
      </p:sp>
    </p:spTree>
    <p:extLst>
      <p:ext uri="{BB962C8B-B14F-4D97-AF65-F5344CB8AC3E}">
        <p14:creationId xmlns:p14="http://schemas.microsoft.com/office/powerpoint/2010/main" val="3326816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62275" y="742950"/>
            <a:ext cx="3667125"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2962275" y="3733800"/>
            <a:ext cx="3667125" cy="419101"/>
          </a:xfrm>
          <a:noFill/>
          <a:ln>
            <a:noFill/>
          </a:ln>
        </p:spPr>
        <p:txBody>
          <a:bodyPr/>
          <a:lstStyle>
            <a:lvl1pPr marL="0" indent="0">
              <a:lnSpc>
                <a:spcPct val="70000"/>
              </a:lnSpc>
              <a:buNone/>
              <a:defRPr sz="2100" b="1" i="0">
                <a:ln>
                  <a:noFill/>
                </a:ln>
                <a:solidFill>
                  <a:srgbClr val="8C8A8E"/>
                </a:solidFill>
                <a:latin typeface="Helvetica"/>
                <a:cs typeface="Helvetica"/>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Name Goes Here</a:t>
            </a:r>
          </a:p>
        </p:txBody>
      </p:sp>
      <p:cxnSp>
        <p:nvCxnSpPr>
          <p:cNvPr id="8" name="Straight Connector 7"/>
          <p:cNvCxnSpPr/>
          <p:nvPr/>
        </p:nvCxnSpPr>
        <p:spPr>
          <a:xfrm>
            <a:off x="2695575"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2962275" y="4152901"/>
            <a:ext cx="3667125" cy="419101"/>
          </a:xfrm>
          <a:noFill/>
          <a:ln>
            <a:noFill/>
          </a:ln>
        </p:spPr>
        <p:txBody>
          <a:bodyPr/>
          <a:lstStyle>
            <a:lvl1pPr marL="0" indent="0">
              <a:lnSpc>
                <a:spcPct val="70000"/>
              </a:lnSpc>
              <a:buNone/>
              <a:defRPr sz="2100" b="0" i="0" baseline="0">
                <a:ln>
                  <a:noFill/>
                </a:ln>
                <a:solidFill>
                  <a:srgbClr val="8C8A8E"/>
                </a:solidFill>
                <a:latin typeface="Helvetica Light"/>
                <a:cs typeface="Helvetica Light"/>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Presenter Title</a:t>
            </a:r>
          </a:p>
        </p:txBody>
      </p:sp>
      <p:sp>
        <p:nvSpPr>
          <p:cNvPr id="11" name="Content Placeholder 3"/>
          <p:cNvSpPr>
            <a:spLocks noGrp="1"/>
          </p:cNvSpPr>
          <p:nvPr>
            <p:ph sz="half" idx="11" hasCustomPrompt="1"/>
          </p:nvPr>
        </p:nvSpPr>
        <p:spPr>
          <a:xfrm>
            <a:off x="2962275" y="4572002"/>
            <a:ext cx="3667125" cy="419101"/>
          </a:xfrm>
          <a:noFill/>
          <a:ln>
            <a:noFill/>
          </a:ln>
        </p:spPr>
        <p:txBody>
          <a:bodyPr/>
          <a:lstStyle>
            <a:lvl1pPr marL="0" indent="0">
              <a:lnSpc>
                <a:spcPct val="70000"/>
              </a:lnSpc>
              <a:buNone/>
              <a:defRPr sz="2100" b="0" i="0">
                <a:ln>
                  <a:noFill/>
                </a:ln>
                <a:solidFill>
                  <a:srgbClr val="8C8A8E"/>
                </a:solidFill>
                <a:latin typeface="Helvetica Light"/>
                <a:cs typeface="Helvetica Light"/>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Presenter Contact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39292"/>
            <a:ext cx="2695575" cy="1089607"/>
          </a:xfrm>
          <a:prstGeom prst="rect">
            <a:avLst/>
          </a:prstGeom>
        </p:spPr>
      </p:pic>
    </p:spTree>
    <p:extLst>
      <p:ext uri="{BB962C8B-B14F-4D97-AF65-F5344CB8AC3E}">
        <p14:creationId xmlns:p14="http://schemas.microsoft.com/office/powerpoint/2010/main" val="367431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header 2">
    <p:spTree>
      <p:nvGrpSpPr>
        <p:cNvPr id="1" name=""/>
        <p:cNvGrpSpPr/>
        <p:nvPr/>
      </p:nvGrpSpPr>
      <p:grpSpPr>
        <a:xfrm>
          <a:off x="0" y="0"/>
          <a:ext cx="0" cy="0"/>
          <a:chOff x="0" y="0"/>
          <a:chExt cx="0" cy="0"/>
        </a:xfrm>
      </p:grpSpPr>
      <p:pic>
        <p:nvPicPr>
          <p:cNvPr id="8" name="Picture 7" descr="bg4-01.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99" y="-6757"/>
            <a:ext cx="6854401" cy="5153793"/>
          </a:xfrm>
          <a:prstGeom prst="rect">
            <a:avLst/>
          </a:prstGeom>
        </p:spPr>
      </p:pic>
      <p:sp>
        <p:nvSpPr>
          <p:cNvPr id="5" name="Date Placeholder 4"/>
          <p:cNvSpPr>
            <a:spLocks noGrp="1"/>
          </p:cNvSpPr>
          <p:nvPr>
            <p:ph type="dt" sz="half" idx="10"/>
          </p:nvPr>
        </p:nvSpPr>
        <p:spPr>
          <a:xfrm>
            <a:off x="342900" y="4767263"/>
            <a:ext cx="1600200" cy="273844"/>
          </a:xfrm>
          <a:prstGeom prst="rect">
            <a:avLst/>
          </a:prstGeom>
        </p:spPr>
        <p:txBody>
          <a:bodyPr/>
          <a:lstStyle/>
          <a:p>
            <a:fld id="{68C2560D-EC28-3B41-86E8-18F1CE0113B4}" type="datetimeFigureOut">
              <a:rPr lang="en-US" smtClean="0"/>
              <a:t>4/29/2015</a:t>
            </a:fld>
            <a:endParaRPr lang="en-US" dirty="0"/>
          </a:p>
        </p:txBody>
      </p:sp>
      <p:sp>
        <p:nvSpPr>
          <p:cNvPr id="6" name="Footer Placeholder 5"/>
          <p:cNvSpPr>
            <a:spLocks noGrp="1"/>
          </p:cNvSpPr>
          <p:nvPr>
            <p:ph type="ftr" sz="quarter" idx="11"/>
          </p:nvPr>
        </p:nvSpPr>
        <p:spPr>
          <a:xfrm>
            <a:off x="2343150" y="4767263"/>
            <a:ext cx="2171700" cy="273844"/>
          </a:xfrm>
          <a:prstGeom prst="rect">
            <a:avLst/>
          </a:prstGeom>
        </p:spPr>
        <p:txBody>
          <a:bodyPr/>
          <a:lstStyle/>
          <a:p>
            <a:endParaRPr lang="en-US" dirty="0"/>
          </a:p>
        </p:txBody>
      </p:sp>
      <p:sp>
        <p:nvSpPr>
          <p:cNvPr id="7" name="Slide Number Placeholder 6"/>
          <p:cNvSpPr>
            <a:spLocks noGrp="1"/>
          </p:cNvSpPr>
          <p:nvPr>
            <p:ph type="sldNum" sz="quarter" idx="12"/>
          </p:nvPr>
        </p:nvSpPr>
        <p:spPr>
          <a:xfrm>
            <a:off x="4914900" y="4767263"/>
            <a:ext cx="1600200" cy="273844"/>
          </a:xfrm>
          <a:prstGeom prst="rect">
            <a:avLst/>
          </a:prstGeom>
        </p:spPr>
        <p:txBody>
          <a:bodyPr/>
          <a:lstStyle/>
          <a:p>
            <a:fld id="{2066355A-084C-D24E-9AD2-7E4FC41EA627}" type="slidenum">
              <a:rPr lang="en-US" smtClean="0"/>
              <a:t>‹N°›</a:t>
            </a:fld>
            <a:endParaRPr lang="en-US" dirty="0"/>
          </a:p>
        </p:txBody>
      </p:sp>
      <p:sp>
        <p:nvSpPr>
          <p:cNvPr id="11" name="Subtitle 2"/>
          <p:cNvSpPr>
            <a:spLocks noGrp="1"/>
          </p:cNvSpPr>
          <p:nvPr>
            <p:ph type="subTitle" idx="1" hasCustomPrompt="1"/>
          </p:nvPr>
        </p:nvSpPr>
        <p:spPr>
          <a:xfrm>
            <a:off x="342900" y="0"/>
            <a:ext cx="6344743" cy="5147036"/>
          </a:xfrm>
        </p:spPr>
        <p:txBody>
          <a:bodyPr anchor="ctr">
            <a:noAutofit/>
          </a:bodyPr>
          <a:lstStyle>
            <a:lvl1pPr marL="0" indent="0" algn="l">
              <a:buNone/>
              <a:defRPr sz="3600" b="0" i="0">
                <a:solidFill>
                  <a:srgbClr val="6C6C6C"/>
                </a:solidFill>
                <a:latin typeface="Helvetica Light"/>
                <a:cs typeface="Segoe UI" panose="020B0502040204020203"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805404928"/>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58367"/>
            <a:ext cx="154305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58367"/>
            <a:ext cx="4586288"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719277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1188775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7029587"/>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59627481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1954592"/>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8768469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894088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45970"/>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305424626"/>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06555271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 y="-6757"/>
            <a:ext cx="6854401" cy="5153793"/>
          </a:xfrm>
          <a:prstGeom prst="rect">
            <a:avLst/>
          </a:prstGeom>
        </p:spPr>
      </p:pic>
      <p:sp>
        <p:nvSpPr>
          <p:cNvPr id="3" name="Date Placeholder 2"/>
          <p:cNvSpPr>
            <a:spLocks noGrp="1"/>
          </p:cNvSpPr>
          <p:nvPr>
            <p:ph type="dt" sz="half" idx="10"/>
          </p:nvPr>
        </p:nvSpPr>
        <p:spPr>
          <a:xfrm>
            <a:off x="342900" y="4767264"/>
            <a:ext cx="1600200" cy="273844"/>
          </a:xfrm>
          <a:prstGeom prst="rect">
            <a:avLst/>
          </a:prstGeom>
        </p:spPr>
        <p:txBody>
          <a:bodyPr/>
          <a:lstStyle/>
          <a:p>
            <a:fld id="{68C2560D-EC28-3B41-86E8-18F1CE0113B4}" type="datetimeFigureOut">
              <a:rPr lang="en-US" smtClean="0"/>
              <a:t>4/29/2015</a:t>
            </a:fld>
            <a:endParaRPr lang="en-US" dirty="0"/>
          </a:p>
        </p:txBody>
      </p:sp>
      <p:sp>
        <p:nvSpPr>
          <p:cNvPr id="4" name="Footer Placeholder 3"/>
          <p:cNvSpPr>
            <a:spLocks noGrp="1"/>
          </p:cNvSpPr>
          <p:nvPr>
            <p:ph type="ftr" sz="quarter" idx="11"/>
          </p:nvPr>
        </p:nvSpPr>
        <p:spPr>
          <a:xfrm>
            <a:off x="2343150" y="4767264"/>
            <a:ext cx="2171700" cy="273844"/>
          </a:xfrm>
          <a:prstGeom prst="rect">
            <a:avLst/>
          </a:prstGeom>
        </p:spPr>
        <p:txBody>
          <a:bodyPr/>
          <a:lstStyle/>
          <a:p>
            <a:endParaRPr lang="en-US" dirty="0"/>
          </a:p>
        </p:txBody>
      </p:sp>
      <p:sp>
        <p:nvSpPr>
          <p:cNvPr id="5" name="Slide Number Placeholder 4"/>
          <p:cNvSpPr>
            <a:spLocks noGrp="1"/>
          </p:cNvSpPr>
          <p:nvPr>
            <p:ph type="sldNum" sz="quarter" idx="12"/>
          </p:nvPr>
        </p:nvSpPr>
        <p:spPr>
          <a:xfrm>
            <a:off x="4914900" y="4767264"/>
            <a:ext cx="1600200" cy="273844"/>
          </a:xfrm>
          <a:prstGeom prst="rect">
            <a:avLst/>
          </a:prstGeom>
        </p:spPr>
        <p:txBody>
          <a:bodyPr/>
          <a:lstStyle/>
          <a:p>
            <a:fld id="{2066355A-084C-D24E-9AD2-7E4FC41EA627}" type="slidenum">
              <a:rPr lang="en-US" smtClean="0"/>
              <a:t>‹N°›</a:t>
            </a:fld>
            <a:endParaRPr lang="en-US" dirty="0"/>
          </a:p>
        </p:txBody>
      </p:sp>
      <p:sp>
        <p:nvSpPr>
          <p:cNvPr id="7" name="Content Placeholder 2"/>
          <p:cNvSpPr>
            <a:spLocks noGrp="1"/>
          </p:cNvSpPr>
          <p:nvPr>
            <p:ph idx="1" hasCustomPrompt="1"/>
          </p:nvPr>
        </p:nvSpPr>
        <p:spPr>
          <a:xfrm>
            <a:off x="342900" y="652954"/>
            <a:ext cx="3279573" cy="3299039"/>
          </a:xfrm>
        </p:spPr>
        <p:txBody>
          <a:bodyPr numCol="1" spcCol="0">
            <a:normAutofit/>
          </a:bodyPr>
          <a:lstStyle>
            <a:lvl1pPr marL="0" indent="0">
              <a:lnSpc>
                <a:spcPct val="110000"/>
              </a:lnSpc>
              <a:buSzPct val="138000"/>
              <a:buFontTx/>
              <a:buNone/>
              <a:defRPr sz="1800" b="0" i="0">
                <a:solidFill>
                  <a:srgbClr val="3C90D1"/>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342900" y="4938297"/>
            <a:ext cx="5356796"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2727" y="4827747"/>
            <a:ext cx="706374" cy="213360"/>
          </a:xfrm>
          <a:prstGeom prst="rect">
            <a:avLst/>
          </a:prstGeom>
        </p:spPr>
      </p:pic>
    </p:spTree>
    <p:extLst>
      <p:ext uri="{BB962C8B-B14F-4D97-AF65-F5344CB8AC3E}">
        <p14:creationId xmlns:p14="http://schemas.microsoft.com/office/powerpoint/2010/main" val="350512030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31474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200151"/>
            <a:ext cx="154305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458628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4075888"/>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55468314"/>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7821590"/>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435082059"/>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4309831"/>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8604045"/>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789460"/>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30176"/>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579118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dark blue &amp; logo on left">
    <p:bg>
      <p:bgPr>
        <a:solidFill>
          <a:srgbClr val="15304E"/>
        </a:solidFill>
        <a:effectLst/>
      </p:bgPr>
    </p:bg>
    <p:spTree>
      <p:nvGrpSpPr>
        <p:cNvPr id="1" name=""/>
        <p:cNvGrpSpPr/>
        <p:nvPr/>
      </p:nvGrpSpPr>
      <p:grpSpPr>
        <a:xfrm>
          <a:off x="0" y="0"/>
          <a:ext cx="0" cy="0"/>
          <a:chOff x="0" y="0"/>
          <a:chExt cx="0" cy="0"/>
        </a:xfrm>
      </p:grpSpPr>
      <p:sp>
        <p:nvSpPr>
          <p:cNvPr id="29" name="Shape 29"/>
          <p:cNvSpPr>
            <a:spLocks noGrp="1"/>
          </p:cNvSpPr>
          <p:nvPr>
            <p:ph type="title"/>
          </p:nvPr>
        </p:nvSpPr>
        <p:spPr>
          <a:xfrm>
            <a:off x="253604" y="42862"/>
            <a:ext cx="5907881" cy="857250"/>
          </a:xfrm>
          <a:prstGeom prst="rect">
            <a:avLst/>
          </a:prstGeom>
        </p:spPr>
        <p:txBody>
          <a:bodyPr/>
          <a:lstStyle>
            <a:lvl1pPr>
              <a:defRPr sz="2250">
                <a:latin typeface="+mn-lt"/>
                <a:ea typeface="+mn-ea"/>
                <a:cs typeface="+mn-cs"/>
                <a:sym typeface="Segoe UI"/>
              </a:defRPr>
            </a:lvl1pPr>
          </a:lstStyle>
          <a:p>
            <a:pPr lvl="0">
              <a:defRPr sz="1800">
                <a:solidFill>
                  <a:srgbClr val="000000"/>
                </a:solidFill>
              </a:defRPr>
            </a:pPr>
            <a:r>
              <a:rPr sz="2250">
                <a:solidFill>
                  <a:srgbClr val="FFFFFF"/>
                </a:solidFill>
              </a:rPr>
              <a:t>Title Text</a:t>
            </a:r>
          </a:p>
        </p:txBody>
      </p:sp>
      <p:sp>
        <p:nvSpPr>
          <p:cNvPr id="30" name="Shape 30"/>
          <p:cNvSpPr>
            <a:spLocks noGrp="1"/>
          </p:cNvSpPr>
          <p:nvPr>
            <p:ph type="body" idx="1"/>
          </p:nvPr>
        </p:nvSpPr>
        <p:spPr>
          <a:xfrm>
            <a:off x="246461" y="1504950"/>
            <a:ext cx="3035229" cy="3486150"/>
          </a:xfrm>
          <a:prstGeom prst="rect">
            <a:avLst/>
          </a:prstGeom>
        </p:spPr>
        <p:txBody>
          <a:bodyPr/>
          <a:lstStyle>
            <a:lvl1pPr marL="107147" indent="-103576">
              <a:buSzPct val="33000"/>
              <a:buChar char="■"/>
              <a:defRPr sz="1266"/>
            </a:lvl1pPr>
            <a:lvl2pPr marL="295341" indent="-116763">
              <a:spcBef>
                <a:spcPts val="760"/>
              </a:spcBef>
              <a:buSzPct val="100000"/>
              <a:buChar char="-"/>
              <a:defRPr sz="1266"/>
            </a:lvl2pPr>
            <a:lvl3pPr marL="473920" indent="-116763">
              <a:spcBef>
                <a:spcPts val="788"/>
              </a:spcBef>
              <a:buSzPct val="75000"/>
              <a:buChar char="•"/>
              <a:defRPr sz="1266"/>
            </a:lvl3pPr>
            <a:lvl4pPr marL="638761" indent="-103026">
              <a:spcBef>
                <a:spcPts val="563"/>
              </a:spcBef>
              <a:buSzPct val="75000"/>
              <a:buChar char="•"/>
              <a:defRPr sz="1266"/>
            </a:lvl4pPr>
            <a:lvl5pPr marL="796734" indent="-82421">
              <a:spcBef>
                <a:spcPts val="338"/>
              </a:spcBef>
              <a:buSzPct val="75000"/>
              <a:buChar char="•"/>
              <a:defRPr sz="1266"/>
            </a:lvl5pPr>
          </a:lstStyle>
          <a:p>
            <a:pPr lvl="0">
              <a:defRPr sz="1800">
                <a:solidFill>
                  <a:srgbClr val="000000"/>
                </a:solidFill>
              </a:defRPr>
            </a:pPr>
            <a:r>
              <a:rPr sz="1266">
                <a:solidFill>
                  <a:srgbClr val="FFFFFF"/>
                </a:solidFill>
              </a:rPr>
              <a:t>Body Level One</a:t>
            </a:r>
          </a:p>
          <a:p>
            <a:pPr lvl="1">
              <a:defRPr sz="1800">
                <a:solidFill>
                  <a:srgbClr val="000000"/>
                </a:solidFill>
              </a:defRPr>
            </a:pPr>
            <a:r>
              <a:rPr sz="1266">
                <a:solidFill>
                  <a:srgbClr val="FFFFFF"/>
                </a:solidFill>
              </a:rPr>
              <a:t>Body Level Two</a:t>
            </a:r>
          </a:p>
          <a:p>
            <a:pPr lvl="2">
              <a:defRPr sz="1800">
                <a:solidFill>
                  <a:srgbClr val="000000"/>
                </a:solidFill>
              </a:defRPr>
            </a:pPr>
            <a:r>
              <a:rPr sz="1266">
                <a:solidFill>
                  <a:srgbClr val="FFFFFF"/>
                </a:solidFill>
              </a:rPr>
              <a:t>Body Level Three</a:t>
            </a:r>
          </a:p>
          <a:p>
            <a:pPr lvl="3">
              <a:defRPr sz="1800">
                <a:solidFill>
                  <a:srgbClr val="000000"/>
                </a:solidFill>
              </a:defRPr>
            </a:pPr>
            <a:r>
              <a:rPr sz="1266">
                <a:solidFill>
                  <a:srgbClr val="FFFFFF"/>
                </a:solidFill>
              </a:rPr>
              <a:t>Body Level Four</a:t>
            </a:r>
          </a:p>
          <a:p>
            <a:pPr lvl="4">
              <a:defRPr sz="1800">
                <a:solidFill>
                  <a:srgbClr val="000000"/>
                </a:solidFill>
              </a:defRPr>
            </a:pPr>
            <a:r>
              <a:rPr sz="1266">
                <a:solidFill>
                  <a:srgbClr val="FFFFFF"/>
                </a:solidFill>
              </a:rPr>
              <a:t>Body Level Five</a:t>
            </a:r>
          </a:p>
        </p:txBody>
      </p:sp>
      <p:pic>
        <p:nvPicPr>
          <p:cNvPr id="31" name="logo-for-Photo-BKGD.png"/>
          <p:cNvPicPr/>
          <p:nvPr/>
        </p:nvPicPr>
        <p:blipFill>
          <a:blip r:embed="rId2">
            <a:extLst/>
          </a:blip>
          <a:stretch>
            <a:fillRect/>
          </a:stretch>
        </p:blipFill>
        <p:spPr>
          <a:xfrm>
            <a:off x="262533" y="4610100"/>
            <a:ext cx="1553766" cy="190500"/>
          </a:xfrm>
          <a:prstGeom prst="rect">
            <a:avLst/>
          </a:prstGeom>
          <a:ln w="12700">
            <a:miter lim="400000"/>
          </a:ln>
        </p:spPr>
      </p:pic>
    </p:spTree>
    <p:extLst>
      <p:ext uri="{BB962C8B-B14F-4D97-AF65-F5344CB8AC3E}">
        <p14:creationId xmlns:p14="http://schemas.microsoft.com/office/powerpoint/2010/main" val="758698219"/>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92880911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7519433"/>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200151"/>
            <a:ext cx="154305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458628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9137403"/>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6543735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593582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71922081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283174"/>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8984536"/>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9194440"/>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05649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8614"/>
            <a:ext cx="58293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25040625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903824736"/>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10906104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12632899"/>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1025460"/>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5668564"/>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544283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76717795"/>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4685563"/>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351591"/>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162654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61204940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73898"/>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20716203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107086972"/>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3133912"/>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0738762"/>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96698782"/>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8566579"/>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41500090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8583912"/>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828084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5"/>
            <a:ext cx="5829300" cy="1022350"/>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79639"/>
            <a:ext cx="5829300" cy="112553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7208276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1414239"/>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97102"/>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3667017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00283062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34197167"/>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5293299"/>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17056760"/>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399518"/>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452942890"/>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8002" y="2183013"/>
            <a:ext cx="2027039"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7902" y="2183013"/>
            <a:ext cx="2027486"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712461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202352594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8857389"/>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4223681"/>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314245"/>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85310571"/>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780025434"/>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914973"/>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28382" y="1574604"/>
            <a:ext cx="1047006"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86025" y="1574604"/>
            <a:ext cx="3099494"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656153"/>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150525510"/>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83710802"/>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7684329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0938"/>
            <a:ext cx="3030141" cy="4810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951"/>
            <a:ext cx="303014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150938"/>
            <a:ext cx="3031331" cy="4810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1631951"/>
            <a:ext cx="303133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2869923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8002" y="2183013"/>
            <a:ext cx="2027039"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7902" y="2183013"/>
            <a:ext cx="2027486"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1737891"/>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23338395"/>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395291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17416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241711311"/>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223876217"/>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524697"/>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28382" y="1574604"/>
            <a:ext cx="1047006"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86025" y="1574604"/>
            <a:ext cx="3099494"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269439"/>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1391938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1574409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68077665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29546766"/>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3255864"/>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8909996"/>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612455"/>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315740"/>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108844550"/>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476867870"/>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9435059"/>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29647" y="924522"/>
            <a:ext cx="1562249"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924522"/>
            <a:ext cx="4643885"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4244463"/>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8893911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2229592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499827"/>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73061353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13" y="2144316"/>
            <a:ext cx="2061419" cy="2397324"/>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5994" y="2144316"/>
            <a:ext cx="2061419" cy="2397324"/>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996653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224092"/>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7375755"/>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27730"/>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170523888"/>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975245851"/>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9939726"/>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56212" y="1676995"/>
            <a:ext cx="1041202"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1716" y="1676995"/>
            <a:ext cx="3081635"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64477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62275" y="742950"/>
            <a:ext cx="3667125"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p:nvCxnSpPr>
        <p:spPr>
          <a:xfrm>
            <a:off x="2695575"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504825" y="1349375"/>
            <a:ext cx="1833563" cy="244475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379433246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9"/>
            <a:ext cx="2256235" cy="871537"/>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5"/>
            <a:ext cx="2256235" cy="35179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87994997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432522"/>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1984213"/>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758311000"/>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7537027"/>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0884608"/>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962323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82228"/>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917045295"/>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302244359"/>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824887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450"/>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60375"/>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US" dirty="0"/>
          </a:p>
        </p:txBody>
      </p:sp>
      <p:sp>
        <p:nvSpPr>
          <p:cNvPr id="4" name="Text Placeholder 3"/>
          <p:cNvSpPr>
            <a:spLocks noGrp="1"/>
          </p:cNvSpPr>
          <p:nvPr>
            <p:ph type="body" sz="half" idx="2"/>
          </p:nvPr>
        </p:nvSpPr>
        <p:spPr>
          <a:xfrm>
            <a:off x="1344216" y="4025900"/>
            <a:ext cx="4114800" cy="60325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96424243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5"/>
            <a:ext cx="154305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5"/>
            <a:ext cx="4586288"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6830940"/>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57706104"/>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573533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365547569"/>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2952" y="985837"/>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84391" y="985837"/>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1975405"/>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9957291"/>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2897191"/>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43390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752166068"/>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onsolas"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05119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269186867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611363"/>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22949" y="206576"/>
            <a:ext cx="1560017"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576"/>
            <a:ext cx="4637187"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730697"/>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8172193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4488859"/>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231897910"/>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5092" y="1000126"/>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66531" y="1000126"/>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5333950"/>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7452884"/>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1817439"/>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744260"/>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898460407"/>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375"/>
            <a:ext cx="154305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375"/>
            <a:ext cx="451485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72208327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onsolas"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532602713"/>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0062238"/>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09556" y="206576"/>
            <a:ext cx="1555552"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576"/>
            <a:ext cx="4623792"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4450666"/>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0883518"/>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44754222"/>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a:prstGeom prst="rect">
            <a:avLst/>
          </a:prstGeom>
        </p:spPr>
        <p:txBody>
          <a:bodyPr lIns="34290" tIns="17145" rIns="34290" bIns="17145" anchor="t"/>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948701302"/>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267891" y="1671639"/>
            <a:ext cx="3137892" cy="1724025"/>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48646" y="1671639"/>
            <a:ext cx="3137892" cy="1724025"/>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6762615"/>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5243986"/>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377689351"/>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34248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40500106"/>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122168773"/>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456527850"/>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5853564"/>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06876" y="205979"/>
            <a:ext cx="1579662"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267893" y="205979"/>
            <a:ext cx="4696123"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1196930"/>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99055799"/>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0055599"/>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999697046"/>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6777758"/>
      </p:ext>
    </p:extLst>
  </p:cSld>
  <p:clrMapOvr>
    <a:masterClrMapping/>
  </p:clrMapOv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63712887"/>
      </p:ext>
    </p:extLst>
  </p:cSld>
  <p:clrMapOvr>
    <a:masterClrMapping/>
  </p:clrMapOvr>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789656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8046446"/>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717692"/>
      </p:ext>
    </p:extLst>
  </p:cSld>
  <p:clrMapOvr>
    <a:masterClrMapping/>
  </p:clrMapOvr>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475742915"/>
      </p:ext>
    </p:extLst>
  </p:cSld>
  <p:clrMapOvr>
    <a:masterClrMapping/>
  </p:clrMapOvr>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777510511"/>
      </p:ext>
    </p:extLst>
  </p:cSld>
  <p:clrMapOvr>
    <a:masterClrMapping/>
  </p:clrMapOvr>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74862"/>
      </p:ext>
    </p:extLst>
  </p:cSld>
  <p:clrMapOvr>
    <a:masterClrMapping/>
  </p:clrMapOv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86359"/>
            <a:ext cx="154305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86359"/>
            <a:ext cx="4586288"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2766868"/>
      </p:ext>
    </p:extLst>
  </p:cSld>
  <p:clrMapOvr>
    <a:masterClrMapping/>
  </p:clrMapOv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264567146"/>
      </p:ext>
    </p:extLst>
  </p:cSld>
  <p:clrMapOvr>
    <a:masterClrMapping/>
  </p:clrMapOvr>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58666600"/>
      </p:ext>
    </p:extLst>
  </p:cSld>
  <p:clrMapOvr>
    <a:masterClrMapping/>
  </p:clrMapOv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a:prstGeom prst="rect">
            <a:avLst/>
          </a:prstGeom>
        </p:spPr>
        <p:txBody>
          <a:bodyPr lIns="34290" tIns="17145" rIns="34290" bIns="17145" anchor="t"/>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869282243"/>
      </p:ext>
    </p:extLst>
  </p:cSld>
  <p:clrMapOvr>
    <a:masterClrMapping/>
  </p:clrMapOvr>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7109475"/>
      </p:ext>
    </p:extLst>
  </p:cSld>
  <p:clrMapOvr>
    <a:masterClrMapping/>
  </p:clrMapOvr>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45659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186263163"/>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186615014"/>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394771"/>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840288580"/>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458025892"/>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67080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86288"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54772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81598014"/>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8600615"/>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501497816"/>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2253698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6"/>
            <a:ext cx="2775347" cy="39766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6"/>
            <a:ext cx="2775347" cy="39766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7065327"/>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1774055"/>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25104535"/>
      </p:ext>
    </p:extLst>
  </p:cSld>
  <p:clrMapOvr>
    <a:masterClrMapping/>
  </p:clrMapOvr>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60660"/>
      </p:ext>
    </p:extLst>
  </p:cSld>
  <p:clrMapOvr>
    <a:masterClrMapping/>
  </p:clrMapOvr>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024177429"/>
      </p:ext>
    </p:extLst>
  </p:cSld>
  <p:clrMapOvr>
    <a:masterClrMapping/>
  </p:clrMapOvr>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769537756"/>
      </p:ext>
    </p:extLst>
  </p:cSld>
  <p:clrMapOvr>
    <a:masterClrMapping/>
  </p:clrMapOvr>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3150914"/>
      </p:ext>
    </p:extLst>
  </p:cSld>
  <p:clrMapOvr>
    <a:masterClrMapping/>
  </p:clrMapOvr>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859037"/>
            <a:ext cx="17145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5100638"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70740178"/>
      </p:ext>
    </p:extLst>
  </p:cSld>
  <p:clrMapOvr>
    <a:masterClrMapping/>
  </p:clrMapOvr>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91200497"/>
      </p:ext>
    </p:extLst>
  </p:cSld>
  <p:clrMapOvr>
    <a:masterClrMapping/>
  </p:clrMapOvr>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59101756"/>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29878315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2085092"/>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6855514"/>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967699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99903446"/>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46864"/>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232555352"/>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765760651"/>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4043635"/>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1200151"/>
            <a:ext cx="17145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510063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8928855"/>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8614"/>
            <a:ext cx="58293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27502842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26563973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2231417"/>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5"/>
            <a:ext cx="5829300" cy="1022350"/>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79639"/>
            <a:ext cx="5829300" cy="112553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51143718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308395065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0938"/>
            <a:ext cx="3030141" cy="4810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951"/>
            <a:ext cx="303014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9" y="1150938"/>
            <a:ext cx="3031331" cy="4810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69" y="1631951"/>
            <a:ext cx="303133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783722861"/>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57860008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83879059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9"/>
            <a:ext cx="2256235" cy="871537"/>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5"/>
            <a:ext cx="2256235" cy="35179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217084517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450"/>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60375"/>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US" dirty="0"/>
          </a:p>
        </p:txBody>
      </p:sp>
      <p:sp>
        <p:nvSpPr>
          <p:cNvPr id="4" name="Text Placeholder 3"/>
          <p:cNvSpPr>
            <a:spLocks noGrp="1"/>
          </p:cNvSpPr>
          <p:nvPr>
            <p:ph type="body" sz="half" idx="2"/>
          </p:nvPr>
        </p:nvSpPr>
        <p:spPr>
          <a:xfrm>
            <a:off x="1344216" y="4025900"/>
            <a:ext cx="4114800" cy="60325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73871822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75164451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375"/>
            <a:ext cx="154305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375"/>
            <a:ext cx="451485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4/29/2015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B10AB41-457F-9A4C-A01C-ACD95B865C12}" type="slidenum">
              <a:rPr lang="en-US" smtClean="0"/>
              <a:t>‹N°›</a:t>
            </a:fld>
            <a:endParaRPr lang="en-US" dirty="0"/>
          </a:p>
        </p:txBody>
      </p:sp>
    </p:spTree>
    <p:extLst>
      <p:ext uri="{BB962C8B-B14F-4D97-AF65-F5344CB8AC3E}">
        <p14:creationId xmlns:p14="http://schemas.microsoft.com/office/powerpoint/2010/main" val="147984725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474008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676275"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923925" y="742950"/>
            <a:ext cx="5648325"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19615502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0138"/>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32882088"/>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584180508"/>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6"/>
            <a:ext cx="2775347" cy="39766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6"/>
            <a:ext cx="2775347" cy="39766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733659"/>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6259137"/>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5795882"/>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8099821"/>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642161261"/>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6030804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2219374"/>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7"/>
            <a:ext cx="154305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7"/>
            <a:ext cx="4586288"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618514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077046738"/>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2954157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5559570"/>
      </p:ext>
    </p:extLst>
  </p:cSld>
  <p:clrMapOvr>
    <a:masterClrMapping/>
  </p:clrMapOvr>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744539912"/>
      </p:ext>
    </p:extLst>
  </p:cSld>
  <p:clrMapOvr>
    <a:masterClrMapping/>
  </p:clrMapOvr>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8573731"/>
      </p:ext>
    </p:extLst>
  </p:cSld>
  <p:clrMapOvr>
    <a:masterClrMapping/>
  </p:clrMapOv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3705827"/>
      </p:ext>
    </p:extLst>
  </p:cSld>
  <p:clrMapOvr>
    <a:masterClrMapping/>
  </p:clrMapOv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07812453"/>
      </p:ext>
    </p:extLst>
  </p:cSld>
  <p:clrMapOvr>
    <a:masterClrMapping/>
  </p:clrMapOv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829208"/>
      </p:ext>
    </p:extLst>
  </p:cSld>
  <p:clrMapOvr>
    <a:masterClrMapping/>
  </p:clrMapOv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142120170"/>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790738003"/>
      </p:ext>
    </p:extLst>
  </p:cSld>
  <p:clrMapOvr>
    <a:masterClrMapping/>
  </p:clrMapOv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857928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610338549"/>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87678" y="1170385"/>
            <a:ext cx="1572518"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8784" y="1170385"/>
            <a:ext cx="4676031"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445133"/>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3424754"/>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9098179"/>
      </p:ext>
    </p:extLst>
  </p:cSld>
  <p:clrMapOvr>
    <a:masterClrMapping/>
  </p:clrMapOv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70478621"/>
      </p:ext>
    </p:extLst>
  </p:cSld>
  <p:clrMapOvr>
    <a:masterClrMapping/>
  </p:clrMapOv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5790148"/>
      </p:ext>
    </p:extLst>
  </p:cSld>
  <p:clrMapOvr>
    <a:masterClrMapping/>
  </p:clrMapOv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17946571"/>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46688053"/>
      </p:ext>
    </p:extLst>
  </p:cSld>
  <p:clrMapOvr>
    <a:masterClrMapping/>
  </p:clrMapOv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922922"/>
      </p:ext>
    </p:extLst>
  </p:cSld>
  <p:clrMapOvr>
    <a:masterClrMapping/>
  </p:clrMapOv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484808471"/>
      </p:ext>
    </p:extLst>
  </p:cSld>
  <p:clrMapOvr>
    <a:masterClrMapping/>
  </p:clrMapOv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155483630"/>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36424"/>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60297991"/>
      </p:ext>
    </p:extLst>
  </p:cSld>
  <p:clrMapOvr>
    <a:masterClrMapping/>
  </p:clrMapOv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5"/>
            <a:ext cx="154305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5"/>
            <a:ext cx="4586288"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658364"/>
      </p:ext>
    </p:extLst>
  </p:cSld>
  <p:clrMapOvr>
    <a:masterClrMapping/>
  </p:clrMapOv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036770553"/>
      </p:ext>
    </p:extLst>
  </p:cSld>
  <p:clrMapOvr>
    <a:masterClrMapping/>
  </p:clrMapOv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8619345"/>
      </p:ext>
    </p:extLst>
  </p:cSld>
  <p:clrMapOvr>
    <a:masterClrMapping/>
  </p:clrMapOv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011896511"/>
      </p:ext>
    </p:extLst>
  </p:cSld>
  <p:clrMapOvr>
    <a:masterClrMapping/>
  </p:clrMapOv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96528" y="1447205"/>
            <a:ext cx="2611041" cy="3695700"/>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1" y="1447205"/>
            <a:ext cx="2611041" cy="3695700"/>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5185013"/>
      </p:ext>
    </p:extLst>
  </p:cSld>
  <p:clrMapOvr>
    <a:masterClrMapping/>
  </p:clrMapOv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34021231"/>
      </p:ext>
    </p:extLst>
  </p:cSld>
  <p:clrMapOvr>
    <a:masterClrMapping/>
  </p:clrMapOv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2401833"/>
      </p:ext>
    </p:extLst>
  </p:cSld>
  <p:clrMapOvr>
    <a:masterClrMapping/>
  </p:clrMapOv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467522"/>
      </p:ext>
    </p:extLst>
  </p:cSld>
  <p:clrMapOvr>
    <a:masterClrMapping/>
  </p:clrMapOv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09128691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7"/>
            <a:ext cx="154305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7"/>
            <a:ext cx="4586288"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92384174"/>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3152489"/>
      </p:ext>
    </p:extLst>
  </p:cSld>
  <p:clrMapOvr>
    <a:masterClrMapping/>
  </p:clrMapOv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95652836"/>
      </p:ext>
    </p:extLst>
  </p:cSld>
  <p:clrMapOvr>
    <a:masterClrMapping/>
  </p:clrMapOv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619126"/>
            <a:ext cx="154305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619126"/>
            <a:ext cx="4586288"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2670039"/>
      </p:ext>
    </p:extLst>
  </p:cSld>
  <p:clrMapOvr>
    <a:masterClrMapping/>
  </p:clrMapOv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2367958"/>
      </p:ext>
    </p:extLst>
  </p:cSld>
  <p:clrMapOvr>
    <a:masterClrMapping/>
  </p:clrMapOv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6496422"/>
      </p:ext>
    </p:extLst>
  </p:cSld>
  <p:clrMapOvr>
    <a:masterClrMapping/>
  </p:clrMapOv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895789987"/>
      </p:ext>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9669750"/>
      </p:ext>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6540886"/>
      </p:ext>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325574"/>
      </p:ext>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36845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236709"/>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935782356"/>
      </p:ext>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945236736"/>
      </p:ext>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1747374"/>
      </p:ext>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63129"/>
            <a:ext cx="154305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63129"/>
            <a:ext cx="4586288"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8283152"/>
      </p:ext>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23172425"/>
      </p:ext>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7450913"/>
      </p:ext>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988601774"/>
      </p:ext>
    </p:extLst>
  </p:cSld>
  <p:clrMapOvr>
    <a:masterClrMapping/>
  </p:clrMapOvr>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3225967"/>
      </p:ext>
    </p:extLst>
  </p:cSld>
  <p:clrMapOvr>
    <a:masterClrMapping/>
  </p:clrMapOvr>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1776303"/>
      </p:ext>
    </p:extLst>
  </p:cSld>
  <p:clrMapOvr>
    <a:masterClrMapping/>
  </p:clrMapOvr>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735657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6856086"/>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2776830"/>
      </p:ext>
    </p:extLst>
  </p:cSld>
  <p:clrMapOvr>
    <a:masterClrMapping/>
  </p:clrMapOvr>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784887428"/>
      </p:ext>
    </p:extLst>
  </p:cSld>
  <p:clrMapOvr>
    <a:masterClrMapping/>
  </p:clrMapOvr>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6767703"/>
      </p:ext>
    </p:extLst>
  </p:cSld>
  <p:clrMapOvr>
    <a:masterClrMapping/>
  </p:clrMapOvr>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626254"/>
      </p:ext>
    </p:extLst>
  </p:cSld>
  <p:clrMapOvr>
    <a:masterClrMapping/>
  </p:clrMapOvr>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4731" y="263129"/>
            <a:ext cx="1543943"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63129"/>
            <a:ext cx="4588967"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1843567"/>
      </p:ext>
    </p:extLst>
  </p:cSld>
  <p:clrMapOvr>
    <a:masterClrMapping/>
  </p:clrMapOvr>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35297603"/>
      </p:ext>
    </p:extLst>
  </p:cSld>
  <p:clrMapOvr>
    <a:masterClrMapping/>
  </p:clrMapOvr>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9081069"/>
      </p:ext>
    </p:extLst>
  </p:cSld>
  <p:clrMapOvr>
    <a:masterClrMapping/>
  </p:clrMapOvr>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491602472"/>
      </p:ext>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92807657"/>
      </p:ext>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801765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896796951"/>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1151227"/>
      </p:ext>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47821"/>
      </p:ext>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793579457"/>
      </p:ext>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717643048"/>
      </p:ext>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5181794"/>
      </p:ext>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58367"/>
            <a:ext cx="154305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58367"/>
            <a:ext cx="4586288"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0793454"/>
      </p:ext>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02088709"/>
      </p:ext>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9471864"/>
      </p:ext>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32666282"/>
      </p:ext>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748459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324943"/>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89111531"/>
      </p:ext>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1531505"/>
      </p:ext>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504886"/>
      </p:ext>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691038278"/>
      </p:ext>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815746907"/>
      </p:ext>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83843282"/>
      </p:ext>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200151"/>
            <a:ext cx="154305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458628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2398628"/>
      </p:ext>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206499359"/>
      </p:ext>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8677337"/>
      </p:ext>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4359278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30345400"/>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3962920"/>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305238"/>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767042"/>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76056"/>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234654488"/>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587219218"/>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1232457"/>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1200151"/>
            <a:ext cx="154305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458628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880372"/>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420308301"/>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5673961"/>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Two Content">
    <p:spTree>
      <p:nvGrpSpPr>
        <p:cNvPr id="1" name=""/>
        <p:cNvGrpSpPr/>
        <p:nvPr/>
      </p:nvGrpSpPr>
      <p:grpSpPr>
        <a:xfrm>
          <a:off x="0" y="0"/>
          <a:ext cx="0" cy="0"/>
          <a:chOff x="0" y="0"/>
          <a:chExt cx="0" cy="0"/>
        </a:xfrm>
      </p:grpSpPr>
      <p:cxnSp>
        <p:nvCxnSpPr>
          <p:cNvPr id="8" name="Straight Connector 7"/>
          <p:cNvCxnSpPr/>
          <p:nvPr/>
        </p:nvCxnSpPr>
        <p:spPr>
          <a:xfrm>
            <a:off x="200025" y="742950"/>
            <a:ext cx="642937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00025" y="152400"/>
            <a:ext cx="5286375" cy="590550"/>
          </a:xfrm>
        </p:spPr>
        <p:txBody>
          <a:bodyPr anchor="b">
            <a:normAutofit/>
          </a:bodyPr>
          <a:lstStyle>
            <a:lvl1pPr algn="l">
              <a:defRPr sz="1800"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4133303305"/>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88410110"/>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4286154350"/>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8461671"/>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8811736"/>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7490422"/>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31232"/>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710085536"/>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344124975"/>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64697"/>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8753154"/>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26038372"/>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00459"/>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6709657"/>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280189733"/>
      </p:ext>
    </p:extLst>
  </p:cSld>
  <p:clrMapOvr>
    <a:masterClrMapping/>
  </p:clrMapOvr>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9205197"/>
      </p:ext>
    </p:extLst>
  </p:cSld>
  <p:clrMapOvr>
    <a:masterClrMapping/>
  </p:clrMapOvr>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281521"/>
      </p:ext>
    </p:extLst>
  </p:cSld>
  <p:clrMapOvr>
    <a:masterClrMapping/>
  </p:clrMapOvr>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05053013"/>
      </p:ext>
    </p:extLst>
  </p:cSld>
  <p:clrMapOvr>
    <a:masterClrMapping/>
  </p:clrMapOvr>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15945"/>
      </p:ext>
    </p:extLst>
  </p:cSld>
  <p:clrMapOvr>
    <a:masterClrMapping/>
  </p:clrMapOvr>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429092329"/>
      </p:ext>
    </p:extLst>
  </p:cSld>
  <p:clrMapOvr>
    <a:masterClrMapping/>
  </p:clrMapOv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020459005"/>
      </p:ext>
    </p:extLst>
  </p:cSld>
  <p:clrMapOvr>
    <a:masterClrMapping/>
  </p:clrMapOv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34807"/>
      </p:ext>
    </p:extLst>
  </p:cSld>
  <p:clrMapOvr>
    <a:masterClrMapping/>
  </p:clrMapOv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6485332"/>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19157410"/>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5030081"/>
      </p:ext>
    </p:extLst>
  </p:cSld>
  <p:clrMapOvr>
    <a:masterClrMapping/>
  </p:clrMapOv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08321752"/>
      </p:ext>
    </p:extLst>
  </p:cSld>
  <p:clrMapOvr>
    <a:masterClrMapping/>
  </p:clrMapOv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4015755630"/>
      </p:ext>
    </p:extLst>
  </p:cSld>
  <p:clrMapOvr>
    <a:masterClrMapping/>
  </p:clrMapOv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765791"/>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3401657"/>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8781841"/>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74375"/>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067030558"/>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37973693"/>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3299919"/>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19593592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566143"/>
            <a:ext cx="154305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566143"/>
            <a:ext cx="4586288"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5248266"/>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97668269"/>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4434888"/>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244733515"/>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8002" y="2183013"/>
            <a:ext cx="2027039"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7902" y="2183013"/>
            <a:ext cx="2027486"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53235079"/>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2231990"/>
      </p:ext>
    </p:extLst>
  </p:cSld>
  <p:clrMapOvr>
    <a:masterClrMapping/>
  </p:clrMapOv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7025412"/>
      </p:ext>
    </p:extLst>
  </p:cSld>
  <p:clrMapOvr>
    <a:masterClrMapping/>
  </p:clrMapOv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809805"/>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399645273"/>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80639846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9423180"/>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664595"/>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28382" y="1574604"/>
            <a:ext cx="1047006"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86025" y="1574604"/>
            <a:ext cx="3099494"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5728580"/>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84111071"/>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1720444"/>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5437666"/>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78002" y="2183013"/>
            <a:ext cx="2027039"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7902" y="2183013"/>
            <a:ext cx="2027486" cy="243542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91038024"/>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8520701"/>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8796414"/>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591387"/>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972399986"/>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87678" y="1170385"/>
            <a:ext cx="1572518"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68784" y="1170385"/>
            <a:ext cx="4676031"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3168476"/>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4164566838"/>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066586"/>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628382" y="1574604"/>
            <a:ext cx="1047006"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486025" y="1574604"/>
            <a:ext cx="3099494"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34375829"/>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3620169"/>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5529048"/>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708234038"/>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0231624"/>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9539458"/>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86796823"/>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022843"/>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97755120"/>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02783729"/>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21235564"/>
      </p:ext>
    </p:extLst>
  </p:cSld>
  <p:clrMapOvr>
    <a:masterClrMapping/>
  </p:clrMapOvr>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1797458"/>
      </p:ext>
    </p:extLst>
  </p:cSld>
  <p:clrMapOvr>
    <a:masterClrMapping/>
  </p:clrMapOvr>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29647" y="924522"/>
            <a:ext cx="1562249"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924522"/>
            <a:ext cx="4643885"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8881178"/>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6547353"/>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0070104"/>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038262337"/>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31713" y="2144316"/>
            <a:ext cx="2061419" cy="2397324"/>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5994" y="2144316"/>
            <a:ext cx="2061419" cy="2397324"/>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2896068"/>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108176"/>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848576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2461142"/>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497618"/>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860367138"/>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57945140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3373350"/>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56212" y="1676995"/>
            <a:ext cx="1041202"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31716" y="1676995"/>
            <a:ext cx="3081635"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8600939"/>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9030872"/>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7278793"/>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148035791"/>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6371714"/>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1819130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939667542"/>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12094750"/>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114360"/>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512552440"/>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68522680"/>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3486290"/>
      </p:ext>
    </p:extLst>
  </p:cSld>
  <p:clrMapOvr>
    <a:masterClrMapping/>
  </p:clrMapOvr>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5"/>
            <a:ext cx="154305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5"/>
            <a:ext cx="4586288"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733692"/>
      </p:ext>
    </p:extLst>
  </p:cSld>
  <p:clrMapOvr>
    <a:masterClrMapping/>
  </p:clrMapOvr>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82600526"/>
      </p:ext>
    </p:extLst>
  </p:cSld>
  <p:clrMapOvr>
    <a:masterClrMapping/>
  </p:clrMapOvr>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938113"/>
      </p:ext>
    </p:extLst>
  </p:cSld>
  <p:clrMapOvr>
    <a:masterClrMapping/>
  </p:clrMapOvr>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63615611"/>
      </p:ext>
    </p:extLst>
  </p:cSld>
  <p:clrMapOvr>
    <a:masterClrMapping/>
  </p:clrMapOvr>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42952" y="985837"/>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84391" y="985837"/>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15483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2224"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028107"/>
            <a:ext cx="2775347" cy="4062413"/>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1078234"/>
      </p:ext>
    </p:extLst>
  </p:cSld>
  <p:clrMapOvr>
    <a:masterClrMapping/>
  </p:clrMapOvr>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4844752"/>
      </p:ext>
    </p:extLst>
  </p:cSld>
  <p:clrMapOvr>
    <a:masterClrMapping/>
  </p:clrMapOvr>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405429"/>
      </p:ext>
    </p:extLst>
  </p:cSld>
  <p:clrMapOvr>
    <a:masterClrMapping/>
  </p:clrMapOvr>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310458"/>
      </p:ext>
    </p:extLst>
  </p:cSld>
  <p:clrMapOvr>
    <a:masterClrMapping/>
  </p:clrMapOvr>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801525784"/>
      </p:ext>
    </p:extLst>
  </p:cSld>
  <p:clrMapOvr>
    <a:masterClrMapping/>
  </p:clrMapOvr>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onsolas"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803288567"/>
      </p:ext>
    </p:extLst>
  </p:cSld>
  <p:clrMapOvr>
    <a:masterClrMapping/>
  </p:clrMapOvr>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1235579"/>
      </p:ext>
    </p:extLst>
  </p:cSld>
  <p:clrMapOvr>
    <a:masterClrMapping/>
  </p:clrMapOvr>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22949" y="206576"/>
            <a:ext cx="1560017"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576"/>
            <a:ext cx="4637187"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3138684"/>
      </p:ext>
    </p:extLst>
  </p:cSld>
  <p:clrMapOvr>
    <a:masterClrMapping/>
  </p:clrMapOvr>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37541315"/>
      </p:ext>
    </p:extLst>
  </p:cSld>
  <p:clrMapOvr>
    <a:masterClrMapping/>
  </p:clrMapOvr>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4341946"/>
      </p:ext>
    </p:extLst>
  </p:cSld>
  <p:clrMapOvr>
    <a:masterClrMapping/>
  </p:clrMapOvr>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166302503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95275" y="3606800"/>
            <a:ext cx="6334125"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Tree>
    <p:extLst>
      <p:ext uri="{BB962C8B-B14F-4D97-AF65-F5344CB8AC3E}">
        <p14:creationId xmlns:p14="http://schemas.microsoft.com/office/powerpoint/2010/main" val="64562287"/>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66043730"/>
      </p:ext>
    </p:extLst>
  </p:cSld>
  <p:clrMapOvr>
    <a:masterClrMapping/>
  </p:clrMapOvr>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5092" y="1000126"/>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666531" y="1000126"/>
            <a:ext cx="2898577" cy="3862388"/>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9310505"/>
      </p:ext>
    </p:extLst>
  </p:cSld>
  <p:clrMapOvr>
    <a:masterClrMapping/>
  </p:clrMapOvr>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6159317"/>
      </p:ext>
    </p:extLst>
  </p:cSld>
  <p:clrMapOvr>
    <a:masterClrMapping/>
  </p:clrMapOv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75084500"/>
      </p:ext>
    </p:extLst>
  </p:cSld>
  <p:clrMapOvr>
    <a:masterClrMapping/>
  </p:clrMapOvr>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755031"/>
      </p:ext>
    </p:extLst>
  </p:cSld>
  <p:clrMapOvr>
    <a:masterClrMapping/>
  </p:clrMapOvr>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992583340"/>
      </p:ext>
    </p:extLst>
  </p:cSld>
  <p:clrMapOvr>
    <a:masterClrMapping/>
  </p:clrMapOvr>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onsolas"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650121767"/>
      </p:ext>
    </p:extLst>
  </p:cSld>
  <p:clrMapOvr>
    <a:masterClrMapping/>
  </p:clrMapOv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0007018"/>
      </p:ext>
    </p:extLst>
  </p:cSld>
  <p:clrMapOvr>
    <a:masterClrMapping/>
  </p:clrMapOv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09556" y="206576"/>
            <a:ext cx="1555552"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576"/>
            <a:ext cx="4623792"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2195589"/>
      </p:ext>
    </p:extLst>
  </p:cSld>
  <p:clrMapOvr>
    <a:masterClrMapping/>
  </p:clrMapOvr>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6721039"/>
      </p:ext>
    </p:extLst>
  </p:cSld>
  <p:clrMapOvr>
    <a:masterClrMapping/>
  </p:clrMapOvr>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8591353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2089486"/>
      </p:ext>
    </p:extLst>
  </p:cSld>
  <p:clrMapOvr>
    <a:masterClrMapping/>
  </p:clrMapOvr>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a:prstGeom prst="rect">
            <a:avLst/>
          </a:prstGeom>
        </p:spPr>
        <p:txBody>
          <a:bodyPr lIns="34290" tIns="17145" rIns="34290" bIns="17145" anchor="t"/>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937085698"/>
      </p:ext>
    </p:extLst>
  </p:cSld>
  <p:clrMapOvr>
    <a:masterClrMapping/>
  </p:clrMapOvr>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267891" y="1671639"/>
            <a:ext cx="3137892" cy="1724025"/>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48646" y="1671639"/>
            <a:ext cx="3137892" cy="1724025"/>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7233507"/>
      </p:ext>
    </p:extLst>
  </p:cSld>
  <p:clrMapOvr>
    <a:masterClrMapping/>
  </p:clrMapOvr>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023831"/>
      </p:ext>
    </p:extLst>
  </p:cSld>
  <p:clrMapOvr>
    <a:masterClrMapping/>
  </p:clrMapOvr>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1637632771"/>
      </p:ext>
    </p:extLst>
  </p:cSld>
  <p:clrMapOvr>
    <a:masterClrMapping/>
  </p:clrMapOvr>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429516"/>
      </p:ext>
    </p:extLst>
  </p:cSld>
  <p:clrMapOvr>
    <a:masterClrMapping/>
  </p:clrMapOvr>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055611982"/>
      </p:ext>
    </p:extLst>
  </p:cSld>
  <p:clrMapOvr>
    <a:masterClrMapping/>
  </p:clrMapOvr>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155509374"/>
      </p:ext>
    </p:extLst>
  </p:cSld>
  <p:clrMapOvr>
    <a:masterClrMapping/>
  </p:clrMapOvr>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8274185"/>
      </p:ext>
    </p:extLst>
  </p:cSld>
  <p:clrMapOvr>
    <a:masterClrMapping/>
  </p:clrMapOvr>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006876" y="205979"/>
            <a:ext cx="1579662"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267893" y="205979"/>
            <a:ext cx="4696123"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8455114"/>
      </p:ext>
    </p:extLst>
  </p:cSld>
  <p:clrMapOvr>
    <a:masterClrMapping/>
  </p:clrMapOvr>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3406207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276020"/>
      </p:ext>
    </p:extLst>
  </p:cSld>
  <p:clrMapOvr>
    <a:masterClrMapping/>
  </p:clrMapOvr>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3852190"/>
      </p:ext>
    </p:extLst>
  </p:cSld>
  <p:clrMapOvr>
    <a:masterClrMapping/>
  </p:clrMapOvr>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115428513"/>
      </p:ext>
    </p:extLst>
  </p:cSld>
  <p:clrMapOvr>
    <a:masterClrMapping/>
  </p:clrMapOvr>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0714382"/>
      </p:ext>
    </p:extLst>
  </p:cSld>
  <p:clrMapOvr>
    <a:masterClrMapping/>
  </p:clrMapOvr>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2825025"/>
      </p:ext>
    </p:extLst>
  </p:cSld>
  <p:clrMapOvr>
    <a:masterClrMapping/>
  </p:clrMapOvr>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11342040"/>
      </p:ext>
    </p:extLst>
  </p:cSld>
  <p:clrMapOvr>
    <a:masterClrMapping/>
  </p:clrMapOvr>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597927"/>
      </p:ext>
    </p:extLst>
  </p:cSld>
  <p:clrMapOvr>
    <a:masterClrMapping/>
  </p:clrMapOvr>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629366465"/>
      </p:ext>
    </p:extLst>
  </p:cSld>
  <p:clrMapOvr>
    <a:masterClrMapping/>
  </p:clrMapOvr>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540274385"/>
      </p:ext>
    </p:extLst>
  </p:cSld>
  <p:clrMapOvr>
    <a:masterClrMapping/>
  </p:clrMapOvr>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3663878"/>
      </p:ext>
    </p:extLst>
  </p:cSld>
  <p:clrMapOvr>
    <a:masterClrMapping/>
  </p:clrMapOvr>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86359"/>
            <a:ext cx="154305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86359"/>
            <a:ext cx="4586288"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275099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578323601"/>
      </p:ext>
    </p:extLst>
  </p:cSld>
  <p:clrMapOvr>
    <a:masterClrMapping/>
  </p:clrMapOvr>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54597279"/>
      </p:ext>
    </p:extLst>
  </p:cSld>
  <p:clrMapOvr>
    <a:masterClrMapping/>
  </p:clrMapOvr>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3209669"/>
      </p:ext>
    </p:extLst>
  </p:cSld>
  <p:clrMapOvr>
    <a:masterClrMapping/>
  </p:clrMapOvr>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a:prstGeom prst="rect">
            <a:avLst/>
          </a:prstGeom>
        </p:spPr>
        <p:txBody>
          <a:bodyPr lIns="34290" tIns="17145" rIns="34290" bIns="17145" anchor="t"/>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2171162834"/>
      </p:ext>
    </p:extLst>
  </p:cSld>
  <p:clrMapOvr>
    <a:masterClrMapping/>
  </p:clrMapOvr>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9593900"/>
      </p:ext>
    </p:extLst>
  </p:cSld>
  <p:clrMapOvr>
    <a:masterClrMapping/>
  </p:clrMapOvr>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6094924"/>
      </p:ext>
    </p:extLst>
  </p:cSld>
  <p:clrMapOvr>
    <a:masterClrMapping/>
  </p:clrMapOvr>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2766274322"/>
      </p:ext>
    </p:extLst>
  </p:cSld>
  <p:clrMapOvr>
    <a:masterClrMapping/>
  </p:clrMapOvr>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417521"/>
      </p:ext>
    </p:extLst>
  </p:cSld>
  <p:clrMapOvr>
    <a:masterClrMapping/>
  </p:clrMapOvr>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578363746"/>
      </p:ext>
    </p:extLst>
  </p:cSld>
  <p:clrMapOvr>
    <a:masterClrMapping/>
  </p:clrMapOvr>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a:prstGeom prst="rect">
            <a:avLst/>
          </a:prstGeom>
        </p:spPr>
        <p:txBody>
          <a:bodyPr lIns="34290" tIns="17145" rIns="34290" bIns="17145"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781154964"/>
      </p:ext>
    </p:extLst>
  </p:cSld>
  <p:clrMapOvr>
    <a:masterClrMapping/>
  </p:clrMapOvr>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492920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972789855"/>
      </p:ext>
    </p:extLst>
  </p:cSld>
  <p:clrMapOvr>
    <a:masterClrMapping/>
  </p:clrMapOvr>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86288"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3286697"/>
      </p:ext>
    </p:extLst>
  </p:cSld>
  <p:clrMapOvr>
    <a:masterClrMapping/>
  </p:clrMapOvr>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02300547"/>
      </p:ext>
    </p:extLst>
  </p:cSld>
  <p:clrMapOvr>
    <a:masterClrMapping/>
  </p:clrMapOvr>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1339014"/>
      </p:ext>
    </p:extLst>
  </p:cSld>
  <p:clrMapOvr>
    <a:masterClrMapping/>
  </p:clrMapOvr>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473812039"/>
      </p:ext>
    </p:extLst>
  </p:cSld>
  <p:clrMapOvr>
    <a:masterClrMapping/>
  </p:clrMapOvr>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7569276"/>
      </p:ext>
    </p:extLst>
  </p:cSld>
  <p:clrMapOvr>
    <a:masterClrMapping/>
  </p:clrMapOvr>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87174"/>
      </p:ext>
    </p:extLst>
  </p:cSld>
  <p:clrMapOvr>
    <a:masterClrMapping/>
  </p:clrMapOvr>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13743259"/>
      </p:ext>
    </p:extLst>
  </p:cSld>
  <p:clrMapOvr>
    <a:masterClrMapping/>
  </p:clrMapOvr>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6333"/>
      </p:ext>
    </p:extLst>
  </p:cSld>
  <p:clrMapOvr>
    <a:masterClrMapping/>
  </p:clrMapOvr>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3841148479"/>
      </p:ext>
    </p:extLst>
  </p:cSld>
  <p:clrMapOvr>
    <a:masterClrMapping/>
  </p:clrMapOvr>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71837884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3000322"/>
      </p:ext>
    </p:extLst>
  </p:cSld>
  <p:clrMapOvr>
    <a:masterClrMapping/>
  </p:clrMapOvr>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00253896"/>
      </p:ext>
    </p:extLst>
  </p:cSld>
  <p:clrMapOvr>
    <a:masterClrMapping/>
  </p:clrMapOvr>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859037"/>
            <a:ext cx="17145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5100638"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9486202"/>
      </p:ext>
    </p:extLst>
  </p:cSld>
  <p:clrMapOvr>
    <a:masterClrMapping/>
  </p:clrMapOvr>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605064987"/>
      </p:ext>
    </p:extLst>
  </p:cSld>
  <p:clrMapOvr>
    <a:masterClrMapping/>
  </p:clrMapOvr>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1047259"/>
      </p:ext>
    </p:extLst>
  </p:cSld>
  <p:clrMapOvr>
    <a:masterClrMapping/>
  </p:clrMapOvr>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362535348"/>
      </p:ext>
    </p:extLst>
  </p:cSld>
  <p:clrMapOvr>
    <a:masterClrMapping/>
  </p:clrMapOvr>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0330985"/>
      </p:ext>
    </p:extLst>
  </p:cSld>
  <p:clrMapOvr>
    <a:masterClrMapping/>
  </p:clrMapOvr>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61608526"/>
      </p:ext>
    </p:extLst>
  </p:cSld>
  <p:clrMapOvr>
    <a:masterClrMapping/>
  </p:clrMapOvr>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4446331"/>
      </p:ext>
    </p:extLst>
  </p:cSld>
  <p:clrMapOvr>
    <a:masterClrMapping/>
  </p:clrMapOvr>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282114"/>
      </p:ext>
    </p:extLst>
  </p:cSld>
  <p:clrMapOvr>
    <a:masterClrMapping/>
  </p:clrMapOvr>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54643225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0025"/>
            <a:ext cx="154305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0025"/>
            <a:ext cx="4586288"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07369"/>
      </p:ext>
    </p:extLst>
  </p:cSld>
  <p:clrMapOvr>
    <a:masterClrMapping/>
  </p:clrMapOvr>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Calibri"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647283539"/>
      </p:ext>
    </p:extLst>
  </p:cSld>
  <p:clrMapOvr>
    <a:masterClrMapping/>
  </p:clrMapOvr>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6574318"/>
      </p:ext>
    </p:extLst>
  </p:cSld>
  <p:clrMapOvr>
    <a:masterClrMapping/>
  </p:clrMapOvr>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1200151"/>
            <a:ext cx="17145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5100638"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9632979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2658022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3960933"/>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p:spPr>
        <p:txBody>
          <a:bodyPr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370768614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900" y="965200"/>
            <a:ext cx="1524000" cy="3435350"/>
          </a:xfrm>
        </p:spPr>
        <p:txBody>
          <a:bodyPr/>
          <a:lstStyle>
            <a:lvl1pPr marL="0" indent="0">
              <a:buNone/>
              <a:defRPr sz="2100">
                <a:solidFill>
                  <a:srgbClr val="3186C7"/>
                </a:solidFill>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Single Title Here</a:t>
            </a:r>
            <a:endParaRPr lang="en-US" dirty="0"/>
          </a:p>
        </p:txBody>
      </p:sp>
      <p:cxnSp>
        <p:nvCxnSpPr>
          <p:cNvPr id="8" name="Straight Connector 7"/>
          <p:cNvCxnSpPr/>
          <p:nvPr/>
        </p:nvCxnSpPr>
        <p:spPr>
          <a:xfrm>
            <a:off x="20574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852747"/>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96528" y="1447205"/>
            <a:ext cx="2611041" cy="3695700"/>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1" y="1447205"/>
            <a:ext cx="2611041" cy="3695700"/>
          </a:xfrm>
        </p:spPr>
        <p:txBody>
          <a:bodyPr/>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268913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p:spPr>
        <p:txBody>
          <a:bodyPr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p:spPr>
        <p:txBody>
          <a:bodyPr/>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352824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7863046"/>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095916"/>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p:spPr>
        <p:txBody>
          <a:bodyPr/>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30977022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p:spPr>
        <p:txBody>
          <a:bodyPr/>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p:spPr>
        <p:txBody>
          <a:bodyPr/>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66262638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571469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619126"/>
            <a:ext cx="154305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619126"/>
            <a:ext cx="4586288"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8901237"/>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76102327"/>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3248683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900" y="965200"/>
            <a:ext cx="1524000" cy="1536700"/>
          </a:xfrm>
        </p:spPr>
        <p:txBody>
          <a:bodyPr/>
          <a:lstStyle>
            <a:lvl1pPr marL="0" indent="0">
              <a:buNone/>
              <a:defRPr sz="2100">
                <a:solidFill>
                  <a:srgbClr val="3186C7"/>
                </a:solidFill>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Title</a:t>
            </a:r>
            <a:endParaRPr lang="en-US" dirty="0"/>
          </a:p>
        </p:txBody>
      </p:sp>
      <p:cxnSp>
        <p:nvCxnSpPr>
          <p:cNvPr id="8" name="Straight Connector 7"/>
          <p:cNvCxnSpPr/>
          <p:nvPr/>
        </p:nvCxnSpPr>
        <p:spPr>
          <a:xfrm>
            <a:off x="20574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342900" y="2667000"/>
            <a:ext cx="1524000" cy="1536700"/>
          </a:xfrm>
        </p:spPr>
        <p:txBody>
          <a:bodyPr/>
          <a:lstStyle>
            <a:lvl1pPr marL="0" indent="0">
              <a:buNone/>
              <a:defRPr sz="2100">
                <a:solidFill>
                  <a:srgbClr val="8C8A8E"/>
                </a:solidFill>
              </a:defRPr>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Subtitle</a:t>
            </a:r>
            <a:endParaRPr lang="en-US" dirty="0"/>
          </a:p>
        </p:txBody>
      </p:sp>
    </p:spTree>
    <p:extLst>
      <p:ext uri="{BB962C8B-B14F-4D97-AF65-F5344CB8AC3E}">
        <p14:creationId xmlns:p14="http://schemas.microsoft.com/office/powerpoint/2010/main" val="301424922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97908432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191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4051956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587996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9031139"/>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229422787"/>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380788242"/>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0043375"/>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63129"/>
            <a:ext cx="154305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63129"/>
            <a:ext cx="4586288"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831977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5528298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134783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762862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930619190"/>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803028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66416325"/>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384313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9000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32741011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2185346530"/>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8798005"/>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4731" y="263129"/>
            <a:ext cx="1543943"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63129"/>
            <a:ext cx="4588967"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795259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014840"/>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1"/>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lIns="34290" tIns="17145" rIns="34290" bIns="17145"/>
          <a:lstStyle>
            <a:lvl1pPr marL="0" indent="0" algn="ctr">
              <a:buNone/>
              <a:defRPr/>
            </a:lvl1pPr>
            <a:lvl2pPr marL="128588" indent="0" algn="ctr">
              <a:buNone/>
              <a:defRPr/>
            </a:lvl2pPr>
            <a:lvl3pPr marL="257175" indent="0" algn="ctr">
              <a:buNone/>
              <a:defRPr/>
            </a:lvl3pPr>
            <a:lvl4pPr marL="385763" indent="0" algn="ctr">
              <a:buNone/>
              <a:defRPr/>
            </a:lvl4pPr>
            <a:lvl5pPr marL="514350" indent="0" algn="ctr">
              <a:buNone/>
              <a:defRPr/>
            </a:lvl5pPr>
            <a:lvl6pPr marL="642938" indent="0" algn="ctr">
              <a:buNone/>
              <a:defRPr/>
            </a:lvl6pPr>
            <a:lvl7pPr marL="771525" indent="0" algn="ctr">
              <a:buNone/>
              <a:defRPr/>
            </a:lvl7pPr>
            <a:lvl8pPr marL="900113" indent="0" algn="ctr">
              <a:buNone/>
              <a:defRPr/>
            </a:lvl8pPr>
            <a:lvl9pPr marL="10287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26799414"/>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172995"/>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586" y="3305176"/>
            <a:ext cx="5829300" cy="1021556"/>
          </a:xfrm>
        </p:spPr>
        <p:txBody>
          <a:bodyPr/>
          <a:lstStyle>
            <a:lvl1pPr algn="l">
              <a:defRPr sz="1125" b="1" cap="all"/>
            </a:lvl1pPr>
          </a:lstStyle>
          <a:p>
            <a:r>
              <a:rPr lang="en-US" smtClean="0"/>
              <a:t>Click to edit Master title style</a:t>
            </a:r>
            <a:endParaRPr lang="en-US"/>
          </a:p>
        </p:txBody>
      </p:sp>
      <p:sp>
        <p:nvSpPr>
          <p:cNvPr id="3" name="Text Placeholder 2"/>
          <p:cNvSpPr>
            <a:spLocks noGrp="1"/>
          </p:cNvSpPr>
          <p:nvPr>
            <p:ph type="body" idx="1"/>
          </p:nvPr>
        </p:nvSpPr>
        <p:spPr>
          <a:xfrm>
            <a:off x="541586" y="2180036"/>
            <a:ext cx="5829300" cy="1125141"/>
          </a:xfrm>
          <a:prstGeom prst="rect">
            <a:avLst/>
          </a:prstGeom>
        </p:spPr>
        <p:txBody>
          <a:bodyPr lIns="34290" tIns="17145" rIns="34290" bIns="17145" anchor="b"/>
          <a:lstStyle>
            <a:lvl1pPr marL="0" indent="0">
              <a:buNone/>
              <a:defRPr sz="600"/>
            </a:lvl1pPr>
            <a:lvl2pPr marL="128588" indent="0">
              <a:buNone/>
              <a:defRPr sz="525"/>
            </a:lvl2pPr>
            <a:lvl3pPr marL="257175" indent="0">
              <a:buNone/>
              <a:defRPr sz="450"/>
            </a:lvl3pPr>
            <a:lvl4pPr marL="385763" indent="0">
              <a:buNone/>
              <a:defRPr sz="375"/>
            </a:lvl4pPr>
            <a:lvl5pPr marL="514350" indent="0">
              <a:buNone/>
              <a:defRPr sz="375"/>
            </a:lvl5pPr>
            <a:lvl6pPr marL="642938" indent="0">
              <a:buNone/>
              <a:defRPr sz="375"/>
            </a:lvl6pPr>
            <a:lvl7pPr marL="771525" indent="0">
              <a:buNone/>
              <a:defRPr sz="375"/>
            </a:lvl7pPr>
            <a:lvl8pPr marL="900113" indent="0">
              <a:buNone/>
              <a:defRPr sz="375"/>
            </a:lvl8pPr>
            <a:lvl9pPr marL="1028700" indent="0">
              <a:buNone/>
              <a:defRPr sz="375"/>
            </a:lvl9pPr>
          </a:lstStyle>
          <a:p>
            <a:pPr lvl="0"/>
            <a:r>
              <a:rPr lang="en-US" smtClean="0"/>
              <a:t>Click to edit Master text styles</a:t>
            </a:r>
          </a:p>
        </p:txBody>
      </p:sp>
    </p:spTree>
    <p:extLst>
      <p:ext uri="{BB962C8B-B14F-4D97-AF65-F5344CB8AC3E}">
        <p14:creationId xmlns:p14="http://schemas.microsoft.com/office/powerpoint/2010/main" val="85284980"/>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2"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50433" y="1200151"/>
            <a:ext cx="3064669" cy="3394472"/>
          </a:xfrm>
          <a:prstGeom prst="rect">
            <a:avLst/>
          </a:prstGeom>
        </p:spPr>
        <p:txBody>
          <a:bodyPr lIns="34290" tIns="17145" rIns="34290" bIns="17145"/>
          <a:lstStyle>
            <a:lvl1pPr>
              <a:defRPr sz="825"/>
            </a:lvl1pPr>
            <a:lvl2pPr>
              <a:defRPr sz="675"/>
            </a:lvl2pPr>
            <a:lvl3pPr>
              <a:defRPr sz="600"/>
            </a:lvl3pPr>
            <a:lvl4pPr>
              <a:defRPr sz="525"/>
            </a:lvl4pPr>
            <a:lvl5pPr>
              <a:defRPr sz="525"/>
            </a:lvl5pPr>
            <a:lvl6pPr>
              <a:defRPr sz="525"/>
            </a:lvl6pPr>
            <a:lvl7pPr>
              <a:defRPr sz="525"/>
            </a:lvl7pPr>
            <a:lvl8pPr>
              <a:defRPr sz="525"/>
            </a:lvl8pPr>
            <a:lvl9pPr>
              <a:defRPr sz="5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1074809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8"/>
            <a:ext cx="61722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290"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290"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918" y="1151335"/>
            <a:ext cx="3031182" cy="479822"/>
          </a:xfrm>
          <a:prstGeom prst="rect">
            <a:avLst/>
          </a:prstGeom>
        </p:spPr>
        <p:txBody>
          <a:bodyPr lIns="34290" tIns="17145" rIns="34290" bIns="17145" anchor="b"/>
          <a:lstStyle>
            <a:lvl1pPr marL="0" indent="0">
              <a:buNone/>
              <a:defRPr sz="675" b="1"/>
            </a:lvl1pPr>
            <a:lvl2pPr marL="128588" indent="0">
              <a:buNone/>
              <a:defRPr sz="600" b="1"/>
            </a:lvl2pPr>
            <a:lvl3pPr marL="257175" indent="0">
              <a:buNone/>
              <a:defRPr sz="525" b="1"/>
            </a:lvl3pPr>
            <a:lvl4pPr marL="385763" indent="0">
              <a:buNone/>
              <a:defRPr sz="450" b="1"/>
            </a:lvl4pPr>
            <a:lvl5pPr marL="514350" indent="0">
              <a:buNone/>
              <a:defRPr sz="450" b="1"/>
            </a:lvl5pPr>
            <a:lvl6pPr marL="642938" indent="0">
              <a:buNone/>
              <a:defRPr sz="450" b="1"/>
            </a:lvl6pPr>
            <a:lvl7pPr marL="771525" indent="0">
              <a:buNone/>
              <a:defRPr sz="450" b="1"/>
            </a:lvl7pPr>
            <a:lvl8pPr marL="900113" indent="0">
              <a:buNone/>
              <a:defRPr sz="450" b="1"/>
            </a:lvl8pPr>
            <a:lvl9pPr marL="1028700" indent="0">
              <a:buNone/>
              <a:defRPr sz="450" b="1"/>
            </a:lvl9pPr>
          </a:lstStyle>
          <a:p>
            <a:pPr lvl="0"/>
            <a:r>
              <a:rPr lang="en-US" smtClean="0"/>
              <a:t>Click to edit Master text styles</a:t>
            </a:r>
          </a:p>
        </p:txBody>
      </p:sp>
      <p:sp>
        <p:nvSpPr>
          <p:cNvPr id="6" name="Content Placeholder 5"/>
          <p:cNvSpPr>
            <a:spLocks noGrp="1"/>
          </p:cNvSpPr>
          <p:nvPr>
            <p:ph sz="quarter" idx="4"/>
          </p:nvPr>
        </p:nvSpPr>
        <p:spPr>
          <a:xfrm>
            <a:off x="3483918" y="1631156"/>
            <a:ext cx="3031182" cy="2963466"/>
          </a:xfrm>
          <a:prstGeom prst="rect">
            <a:avLst/>
          </a:prstGeom>
        </p:spPr>
        <p:txBody>
          <a:bodyPr lIns="34290" tIns="17145" rIns="34290" bIns="17145"/>
          <a:lstStyle>
            <a:lvl1pPr>
              <a:defRPr sz="675"/>
            </a:lvl1pPr>
            <a:lvl2pPr>
              <a:defRPr sz="600"/>
            </a:lvl2pPr>
            <a:lvl3pPr>
              <a:defRPr sz="525"/>
            </a:lvl3pPr>
            <a:lvl4pPr>
              <a:defRPr sz="450"/>
            </a:lvl4pPr>
            <a:lvl5pPr>
              <a:defRPr sz="450"/>
            </a:lvl5pPr>
            <a:lvl6pPr>
              <a:defRPr sz="450"/>
            </a:lvl6pPr>
            <a:lvl7pPr>
              <a:defRPr sz="450"/>
            </a:lvl7pPr>
            <a:lvl8pPr>
              <a:defRPr sz="450"/>
            </a:lvl8pPr>
            <a:lvl9pPr>
              <a:defRPr sz="4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01023684"/>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6245480"/>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091524"/>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086" cy="871538"/>
          </a:xfrm>
        </p:spPr>
        <p:txBody>
          <a:bodyPr anchor="b"/>
          <a:lstStyle>
            <a:lvl1pPr algn="l">
              <a:defRPr sz="600" b="1"/>
            </a:lvl1pPr>
          </a:lstStyle>
          <a:p>
            <a:r>
              <a:rPr lang="en-US" smtClean="0"/>
              <a:t>Click to edit Master title style</a:t>
            </a:r>
            <a:endParaRPr lang="en-US"/>
          </a:p>
        </p:txBody>
      </p:sp>
      <p:sp>
        <p:nvSpPr>
          <p:cNvPr id="3" name="Content Placeholder 2"/>
          <p:cNvSpPr>
            <a:spLocks noGrp="1"/>
          </p:cNvSpPr>
          <p:nvPr>
            <p:ph idx="1"/>
          </p:nvPr>
        </p:nvSpPr>
        <p:spPr>
          <a:xfrm>
            <a:off x="2681139" y="204788"/>
            <a:ext cx="3833961" cy="4389834"/>
          </a:xfrm>
          <a:prstGeom prst="rect">
            <a:avLst/>
          </a:prstGeom>
        </p:spPr>
        <p:txBody>
          <a:bodyPr lIns="34290" tIns="17145" rIns="34290" bIns="17145"/>
          <a:lstStyle>
            <a:lvl1pPr>
              <a:defRPr sz="900"/>
            </a:lvl1pPr>
            <a:lvl2pPr>
              <a:defRPr sz="825"/>
            </a:lvl2pPr>
            <a:lvl3pPr>
              <a:defRPr sz="675"/>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0" y="1076327"/>
            <a:ext cx="2256086" cy="351829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1525754616"/>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365" y="3600452"/>
            <a:ext cx="4114800" cy="425053"/>
          </a:xfrm>
        </p:spPr>
        <p:txBody>
          <a:bodyPr anchor="b"/>
          <a:lstStyle>
            <a:lvl1pPr algn="l">
              <a:defRPr sz="600" b="1"/>
            </a:lvl1pPr>
          </a:lstStyle>
          <a:p>
            <a:r>
              <a:rPr lang="en-US" smtClean="0"/>
              <a:t>Click to edit Master title style</a:t>
            </a:r>
            <a:endParaRPr lang="en-US"/>
          </a:p>
        </p:txBody>
      </p:sp>
      <p:sp>
        <p:nvSpPr>
          <p:cNvPr id="3" name="Picture Placeholder 2"/>
          <p:cNvSpPr>
            <a:spLocks noGrp="1"/>
          </p:cNvSpPr>
          <p:nvPr>
            <p:ph type="pic" idx="1"/>
          </p:nvPr>
        </p:nvSpPr>
        <p:spPr>
          <a:xfrm>
            <a:off x="1344365" y="459581"/>
            <a:ext cx="4114800" cy="3086100"/>
          </a:xfrm>
          <a:prstGeom prst="rect">
            <a:avLst/>
          </a:prstGeom>
        </p:spPr>
        <p:txBody>
          <a:bodyPr lIns="34290" tIns="17145" rIns="34290" bIns="17145"/>
          <a:lstStyle>
            <a:lvl1pPr marL="0" indent="0">
              <a:buNone/>
              <a:defRPr sz="900"/>
            </a:lvl1pPr>
            <a:lvl2pPr marL="128588" indent="0">
              <a:buNone/>
              <a:defRPr sz="825"/>
            </a:lvl2pPr>
            <a:lvl3pPr marL="257175" indent="0">
              <a:buNone/>
              <a:defRPr sz="675"/>
            </a:lvl3pPr>
            <a:lvl4pPr marL="385763" indent="0">
              <a:buNone/>
              <a:defRPr sz="600"/>
            </a:lvl4pPr>
            <a:lvl5pPr marL="514350" indent="0">
              <a:buNone/>
              <a:defRPr sz="600"/>
            </a:lvl5pPr>
            <a:lvl6pPr marL="642938" indent="0">
              <a:buNone/>
              <a:defRPr sz="600"/>
            </a:lvl6pPr>
            <a:lvl7pPr marL="771525" indent="0">
              <a:buNone/>
              <a:defRPr sz="600"/>
            </a:lvl7pPr>
            <a:lvl8pPr marL="900113" indent="0">
              <a:buNone/>
              <a:defRPr sz="600"/>
            </a:lvl8pPr>
            <a:lvl9pPr marL="1028700" indent="0">
              <a:buNone/>
              <a:defRPr sz="600"/>
            </a:lvl9pPr>
          </a:lstStyle>
          <a:p>
            <a:pPr lvl="0"/>
            <a:r>
              <a:rPr lang="en-US" noProof="0" dirty="0" smtClean="0">
                <a:sym typeface="Lucida Grande" charset="0"/>
              </a:rPr>
              <a:t>Click icon to add picture</a:t>
            </a:r>
          </a:p>
        </p:txBody>
      </p:sp>
      <p:sp>
        <p:nvSpPr>
          <p:cNvPr id="4" name="Text Placeholder 3"/>
          <p:cNvSpPr>
            <a:spLocks noGrp="1"/>
          </p:cNvSpPr>
          <p:nvPr>
            <p:ph type="body" sz="half" idx="2"/>
          </p:nvPr>
        </p:nvSpPr>
        <p:spPr>
          <a:xfrm>
            <a:off x="1344365" y="4025505"/>
            <a:ext cx="4114800" cy="603647"/>
          </a:xfrm>
          <a:prstGeom prst="rect">
            <a:avLst/>
          </a:prstGeom>
        </p:spPr>
        <p:txBody>
          <a:bodyPr lIns="34290" tIns="17145" rIns="34290" bIns="17145"/>
          <a:lstStyle>
            <a:lvl1pPr marL="0" indent="0">
              <a:buNone/>
              <a:defRPr sz="375"/>
            </a:lvl1pPr>
            <a:lvl2pPr marL="128588" indent="0">
              <a:buNone/>
              <a:defRPr sz="375"/>
            </a:lvl2pPr>
            <a:lvl3pPr marL="257175" indent="0">
              <a:buNone/>
              <a:defRPr sz="300"/>
            </a:lvl3pPr>
            <a:lvl4pPr marL="385763" indent="0">
              <a:buNone/>
              <a:defRPr sz="225"/>
            </a:lvl4pPr>
            <a:lvl5pPr marL="514350" indent="0">
              <a:buNone/>
              <a:defRPr sz="225"/>
            </a:lvl5pPr>
            <a:lvl6pPr marL="642938" indent="0">
              <a:buNone/>
              <a:defRPr sz="225"/>
            </a:lvl6pPr>
            <a:lvl7pPr marL="771525" indent="0">
              <a:buNone/>
              <a:defRPr sz="225"/>
            </a:lvl7pPr>
            <a:lvl8pPr marL="900113" indent="0">
              <a:buNone/>
              <a:defRPr sz="225"/>
            </a:lvl8pPr>
            <a:lvl9pPr marL="1028700" indent="0">
              <a:buNone/>
              <a:defRPr sz="225"/>
            </a:lvl9pPr>
          </a:lstStyle>
          <a:p>
            <a:pPr lvl="0"/>
            <a:r>
              <a:rPr lang="en-US" smtClean="0"/>
              <a:t>Click to edit Master text styles</a:t>
            </a:r>
          </a:p>
        </p:txBody>
      </p:sp>
    </p:spTree>
    <p:extLst>
      <p:ext uri="{BB962C8B-B14F-4D97-AF65-F5344CB8AC3E}">
        <p14:creationId xmlns:p14="http://schemas.microsoft.com/office/powerpoint/2010/main" val="570732090"/>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573359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image" Target="../media/image7.png"/><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theme" Target="../theme/theme20.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theme" Target="../theme/theme21.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4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theme" Target="../theme/theme22.xml"/><Relationship Id="rId2" Type="http://schemas.openxmlformats.org/officeDocument/2006/relationships/slideLayout" Target="../slideLayouts/slideLayout234.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0" Type="http://schemas.openxmlformats.org/officeDocument/2006/relationships/slideLayout" Target="../slideLayouts/slideLayout242.xml"/><Relationship Id="rId4" Type="http://schemas.openxmlformats.org/officeDocument/2006/relationships/slideLayout" Target="../slideLayouts/slideLayout236.xml"/><Relationship Id="rId9" Type="http://schemas.openxmlformats.org/officeDocument/2006/relationships/slideLayout" Target="../slideLayouts/slideLayout241.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1.xml"/><Relationship Id="rId3" Type="http://schemas.openxmlformats.org/officeDocument/2006/relationships/slideLayout" Target="../slideLayouts/slideLayout246.xml"/><Relationship Id="rId7" Type="http://schemas.openxmlformats.org/officeDocument/2006/relationships/slideLayout" Target="../slideLayouts/slideLayout250.xml"/><Relationship Id="rId12" Type="http://schemas.openxmlformats.org/officeDocument/2006/relationships/theme" Target="../theme/theme23.xml"/><Relationship Id="rId2" Type="http://schemas.openxmlformats.org/officeDocument/2006/relationships/slideLayout" Target="../slideLayouts/slideLayout245.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0" Type="http://schemas.openxmlformats.org/officeDocument/2006/relationships/slideLayout" Target="../slideLayouts/slideLayout253.xml"/><Relationship Id="rId4" Type="http://schemas.openxmlformats.org/officeDocument/2006/relationships/slideLayout" Target="../slideLayouts/slideLayout247.xml"/><Relationship Id="rId9" Type="http://schemas.openxmlformats.org/officeDocument/2006/relationships/slideLayout" Target="../slideLayouts/slideLayout252.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2.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theme" Target="../theme/theme24.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5.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6.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7.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theme" Target="../theme/theme28.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7.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theme" Target="../theme/theme29.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0" Type="http://schemas.openxmlformats.org/officeDocument/2006/relationships/slideLayout" Target="../slideLayouts/slideLayout319.xml"/><Relationship Id="rId4" Type="http://schemas.openxmlformats.org/officeDocument/2006/relationships/slideLayout" Target="../slideLayouts/slideLayout313.xml"/><Relationship Id="rId9" Type="http://schemas.openxmlformats.org/officeDocument/2006/relationships/slideLayout" Target="../slideLayouts/slideLayout3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8.xml"/><Relationship Id="rId3" Type="http://schemas.openxmlformats.org/officeDocument/2006/relationships/slideLayout" Target="../slideLayouts/slideLayout323.xml"/><Relationship Id="rId7" Type="http://schemas.openxmlformats.org/officeDocument/2006/relationships/slideLayout" Target="../slideLayouts/slideLayout327.xml"/><Relationship Id="rId12" Type="http://schemas.openxmlformats.org/officeDocument/2006/relationships/theme" Target="../theme/theme30.xml"/><Relationship Id="rId2" Type="http://schemas.openxmlformats.org/officeDocument/2006/relationships/slideLayout" Target="../slideLayouts/slideLayout32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5" Type="http://schemas.openxmlformats.org/officeDocument/2006/relationships/slideLayout" Target="../slideLayouts/slideLayout325.xml"/><Relationship Id="rId10" Type="http://schemas.openxmlformats.org/officeDocument/2006/relationships/slideLayout" Target="../slideLayouts/slideLayout33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9.xml"/><Relationship Id="rId3" Type="http://schemas.openxmlformats.org/officeDocument/2006/relationships/slideLayout" Target="../slideLayouts/slideLayout334.xml"/><Relationship Id="rId7" Type="http://schemas.openxmlformats.org/officeDocument/2006/relationships/slideLayout" Target="../slideLayouts/slideLayout338.xml"/><Relationship Id="rId12" Type="http://schemas.openxmlformats.org/officeDocument/2006/relationships/theme" Target="../theme/theme31.xml"/><Relationship Id="rId2" Type="http://schemas.openxmlformats.org/officeDocument/2006/relationships/slideLayout" Target="../slideLayouts/slideLayout333.xml"/><Relationship Id="rId1" Type="http://schemas.openxmlformats.org/officeDocument/2006/relationships/slideLayout" Target="../slideLayouts/slideLayout332.xml"/><Relationship Id="rId6" Type="http://schemas.openxmlformats.org/officeDocument/2006/relationships/slideLayout" Target="../slideLayouts/slideLayout337.xml"/><Relationship Id="rId11" Type="http://schemas.openxmlformats.org/officeDocument/2006/relationships/slideLayout" Target="../slideLayouts/slideLayout342.xml"/><Relationship Id="rId5" Type="http://schemas.openxmlformats.org/officeDocument/2006/relationships/slideLayout" Target="../slideLayouts/slideLayout336.xml"/><Relationship Id="rId10" Type="http://schemas.openxmlformats.org/officeDocument/2006/relationships/slideLayout" Target="../slideLayouts/slideLayout341.xml"/><Relationship Id="rId4" Type="http://schemas.openxmlformats.org/officeDocument/2006/relationships/slideLayout" Target="../slideLayouts/slideLayout335.xml"/><Relationship Id="rId9" Type="http://schemas.openxmlformats.org/officeDocument/2006/relationships/slideLayout" Target="../slideLayouts/slideLayout340.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50.xml"/><Relationship Id="rId3" Type="http://schemas.openxmlformats.org/officeDocument/2006/relationships/slideLayout" Target="../slideLayouts/slideLayout345.xml"/><Relationship Id="rId7" Type="http://schemas.openxmlformats.org/officeDocument/2006/relationships/slideLayout" Target="../slideLayouts/slideLayout349.xml"/><Relationship Id="rId12" Type="http://schemas.openxmlformats.org/officeDocument/2006/relationships/theme" Target="../theme/theme32.xml"/><Relationship Id="rId2" Type="http://schemas.openxmlformats.org/officeDocument/2006/relationships/slideLayout" Target="../slideLayouts/slideLayout344.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5" Type="http://schemas.openxmlformats.org/officeDocument/2006/relationships/slideLayout" Target="../slideLayouts/slideLayout347.xml"/><Relationship Id="rId10" Type="http://schemas.openxmlformats.org/officeDocument/2006/relationships/slideLayout" Target="../slideLayouts/slideLayout352.xml"/><Relationship Id="rId4" Type="http://schemas.openxmlformats.org/officeDocument/2006/relationships/slideLayout" Target="../slideLayouts/slideLayout346.xml"/><Relationship Id="rId9" Type="http://schemas.openxmlformats.org/officeDocument/2006/relationships/slideLayout" Target="../slideLayouts/slideLayout351.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1.xml"/><Relationship Id="rId3" Type="http://schemas.openxmlformats.org/officeDocument/2006/relationships/slideLayout" Target="../slideLayouts/slideLayout356.xml"/><Relationship Id="rId7" Type="http://schemas.openxmlformats.org/officeDocument/2006/relationships/slideLayout" Target="../slideLayouts/slideLayout360.xml"/><Relationship Id="rId12" Type="http://schemas.openxmlformats.org/officeDocument/2006/relationships/theme" Target="../theme/theme33.xml"/><Relationship Id="rId2" Type="http://schemas.openxmlformats.org/officeDocument/2006/relationships/slideLayout" Target="../slideLayouts/slideLayout355.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0" Type="http://schemas.openxmlformats.org/officeDocument/2006/relationships/slideLayout" Target="../slideLayouts/slideLayout363.xml"/><Relationship Id="rId4" Type="http://schemas.openxmlformats.org/officeDocument/2006/relationships/slideLayout" Target="../slideLayouts/slideLayout357.xml"/><Relationship Id="rId9" Type="http://schemas.openxmlformats.org/officeDocument/2006/relationships/slideLayout" Target="../slideLayouts/slideLayout362.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2.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theme" Target="../theme/theme34.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theme" Target="../theme/theme35.xml"/><Relationship Id="rId2" Type="http://schemas.openxmlformats.org/officeDocument/2006/relationships/slideLayout" Target="../slideLayouts/slideLayout377.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0" Type="http://schemas.openxmlformats.org/officeDocument/2006/relationships/slideLayout" Target="../slideLayouts/slideLayout385.xml"/><Relationship Id="rId4" Type="http://schemas.openxmlformats.org/officeDocument/2006/relationships/slideLayout" Target="../slideLayouts/slideLayout379.xml"/><Relationship Id="rId9" Type="http://schemas.openxmlformats.org/officeDocument/2006/relationships/slideLayout" Target="../slideLayouts/slideLayout384.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4.xml"/><Relationship Id="rId3" Type="http://schemas.openxmlformats.org/officeDocument/2006/relationships/slideLayout" Target="../slideLayouts/slideLayout389.xml"/><Relationship Id="rId7" Type="http://schemas.openxmlformats.org/officeDocument/2006/relationships/slideLayout" Target="../slideLayouts/slideLayout393.xml"/><Relationship Id="rId12" Type="http://schemas.openxmlformats.org/officeDocument/2006/relationships/theme" Target="../theme/theme36.xml"/><Relationship Id="rId2" Type="http://schemas.openxmlformats.org/officeDocument/2006/relationships/slideLayout" Target="../slideLayouts/slideLayout388.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5" Type="http://schemas.openxmlformats.org/officeDocument/2006/relationships/slideLayout" Target="../slideLayouts/slideLayout391.xml"/><Relationship Id="rId10" Type="http://schemas.openxmlformats.org/officeDocument/2006/relationships/slideLayout" Target="../slideLayouts/slideLayout396.xml"/><Relationship Id="rId4" Type="http://schemas.openxmlformats.org/officeDocument/2006/relationships/slideLayout" Target="../slideLayouts/slideLayout390.xml"/><Relationship Id="rId9" Type="http://schemas.openxmlformats.org/officeDocument/2006/relationships/slideLayout" Target="../slideLayouts/slideLayout395.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5.xml"/><Relationship Id="rId3" Type="http://schemas.openxmlformats.org/officeDocument/2006/relationships/slideLayout" Target="../slideLayouts/slideLayout400.xml"/><Relationship Id="rId7" Type="http://schemas.openxmlformats.org/officeDocument/2006/relationships/slideLayout" Target="../slideLayouts/slideLayout404.xml"/><Relationship Id="rId12" Type="http://schemas.openxmlformats.org/officeDocument/2006/relationships/theme" Target="../theme/theme37.xml"/><Relationship Id="rId2" Type="http://schemas.openxmlformats.org/officeDocument/2006/relationships/slideLayout" Target="../slideLayouts/slideLayout399.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5" Type="http://schemas.openxmlformats.org/officeDocument/2006/relationships/slideLayout" Target="../slideLayouts/slideLayout402.xml"/><Relationship Id="rId10" Type="http://schemas.openxmlformats.org/officeDocument/2006/relationships/slideLayout" Target="../slideLayouts/slideLayout407.xml"/><Relationship Id="rId4" Type="http://schemas.openxmlformats.org/officeDocument/2006/relationships/slideLayout" Target="../slideLayouts/slideLayout401.xml"/><Relationship Id="rId9" Type="http://schemas.openxmlformats.org/officeDocument/2006/relationships/slideLayout" Target="../slideLayouts/slideLayout406.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6.xml"/><Relationship Id="rId3" Type="http://schemas.openxmlformats.org/officeDocument/2006/relationships/slideLayout" Target="../slideLayouts/slideLayout411.xml"/><Relationship Id="rId7" Type="http://schemas.openxmlformats.org/officeDocument/2006/relationships/slideLayout" Target="../slideLayouts/slideLayout415.xml"/><Relationship Id="rId12" Type="http://schemas.openxmlformats.org/officeDocument/2006/relationships/theme" Target="../theme/theme38.xml"/><Relationship Id="rId2" Type="http://schemas.openxmlformats.org/officeDocument/2006/relationships/slideLayout" Target="../slideLayouts/slideLayout410.xml"/><Relationship Id="rId1" Type="http://schemas.openxmlformats.org/officeDocument/2006/relationships/slideLayout" Target="../slideLayouts/slideLayout409.xml"/><Relationship Id="rId6" Type="http://schemas.openxmlformats.org/officeDocument/2006/relationships/slideLayout" Target="../slideLayouts/slideLayout414.xml"/><Relationship Id="rId11" Type="http://schemas.openxmlformats.org/officeDocument/2006/relationships/slideLayout" Target="../slideLayouts/slideLayout419.xml"/><Relationship Id="rId5" Type="http://schemas.openxmlformats.org/officeDocument/2006/relationships/slideLayout" Target="../slideLayouts/slideLayout413.xml"/><Relationship Id="rId10" Type="http://schemas.openxmlformats.org/officeDocument/2006/relationships/slideLayout" Target="../slideLayouts/slideLayout418.xml"/><Relationship Id="rId4" Type="http://schemas.openxmlformats.org/officeDocument/2006/relationships/slideLayout" Target="../slideLayouts/slideLayout412.xml"/><Relationship Id="rId9" Type="http://schemas.openxmlformats.org/officeDocument/2006/relationships/slideLayout" Target="../slideLayouts/slideLayout417.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7.xml"/><Relationship Id="rId3" Type="http://schemas.openxmlformats.org/officeDocument/2006/relationships/slideLayout" Target="../slideLayouts/slideLayout422.xml"/><Relationship Id="rId7" Type="http://schemas.openxmlformats.org/officeDocument/2006/relationships/slideLayout" Target="../slideLayouts/slideLayout426.xml"/><Relationship Id="rId12" Type="http://schemas.openxmlformats.org/officeDocument/2006/relationships/theme" Target="../theme/theme39.xml"/><Relationship Id="rId2" Type="http://schemas.openxmlformats.org/officeDocument/2006/relationships/slideLayout" Target="../slideLayouts/slideLayout421.xml"/><Relationship Id="rId1" Type="http://schemas.openxmlformats.org/officeDocument/2006/relationships/slideLayout" Target="../slideLayouts/slideLayout420.xml"/><Relationship Id="rId6" Type="http://schemas.openxmlformats.org/officeDocument/2006/relationships/slideLayout" Target="../slideLayouts/slideLayout425.xml"/><Relationship Id="rId11" Type="http://schemas.openxmlformats.org/officeDocument/2006/relationships/slideLayout" Target="../slideLayouts/slideLayout430.xml"/><Relationship Id="rId5" Type="http://schemas.openxmlformats.org/officeDocument/2006/relationships/slideLayout" Target="../slideLayouts/slideLayout424.xml"/><Relationship Id="rId10" Type="http://schemas.openxmlformats.org/officeDocument/2006/relationships/slideLayout" Target="../slideLayouts/slideLayout429.xml"/><Relationship Id="rId4" Type="http://schemas.openxmlformats.org/officeDocument/2006/relationships/slideLayout" Target="../slideLayouts/slideLayout423.xml"/><Relationship Id="rId9" Type="http://schemas.openxmlformats.org/officeDocument/2006/relationships/slideLayout" Target="../slideLayouts/slideLayout4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8.xml"/><Relationship Id="rId3" Type="http://schemas.openxmlformats.org/officeDocument/2006/relationships/slideLayout" Target="../slideLayouts/slideLayout433.xml"/><Relationship Id="rId7" Type="http://schemas.openxmlformats.org/officeDocument/2006/relationships/slideLayout" Target="../slideLayouts/slideLayout437.xml"/><Relationship Id="rId12" Type="http://schemas.openxmlformats.org/officeDocument/2006/relationships/theme" Target="../theme/theme40.xml"/><Relationship Id="rId2" Type="http://schemas.openxmlformats.org/officeDocument/2006/relationships/slideLayout" Target="../slideLayouts/slideLayout432.xml"/><Relationship Id="rId1" Type="http://schemas.openxmlformats.org/officeDocument/2006/relationships/slideLayout" Target="../slideLayouts/slideLayout431.xml"/><Relationship Id="rId6" Type="http://schemas.openxmlformats.org/officeDocument/2006/relationships/slideLayout" Target="../slideLayouts/slideLayout436.xml"/><Relationship Id="rId11" Type="http://schemas.openxmlformats.org/officeDocument/2006/relationships/slideLayout" Target="../slideLayouts/slideLayout441.xml"/><Relationship Id="rId5" Type="http://schemas.openxmlformats.org/officeDocument/2006/relationships/slideLayout" Target="../slideLayouts/slideLayout435.xml"/><Relationship Id="rId10" Type="http://schemas.openxmlformats.org/officeDocument/2006/relationships/slideLayout" Target="../slideLayouts/slideLayout440.xml"/><Relationship Id="rId4" Type="http://schemas.openxmlformats.org/officeDocument/2006/relationships/slideLayout" Target="../slideLayouts/slideLayout434.xml"/><Relationship Id="rId9" Type="http://schemas.openxmlformats.org/officeDocument/2006/relationships/slideLayout" Target="../slideLayouts/slideLayout439.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9.xml"/><Relationship Id="rId3" Type="http://schemas.openxmlformats.org/officeDocument/2006/relationships/slideLayout" Target="../slideLayouts/slideLayout444.xml"/><Relationship Id="rId7" Type="http://schemas.openxmlformats.org/officeDocument/2006/relationships/slideLayout" Target="../slideLayouts/slideLayout448.xml"/><Relationship Id="rId12" Type="http://schemas.openxmlformats.org/officeDocument/2006/relationships/theme" Target="../theme/theme41.xml"/><Relationship Id="rId2" Type="http://schemas.openxmlformats.org/officeDocument/2006/relationships/slideLayout" Target="../slideLayouts/slideLayout443.xml"/><Relationship Id="rId1" Type="http://schemas.openxmlformats.org/officeDocument/2006/relationships/slideLayout" Target="../slideLayouts/slideLayout442.xml"/><Relationship Id="rId6" Type="http://schemas.openxmlformats.org/officeDocument/2006/relationships/slideLayout" Target="../slideLayouts/slideLayout447.xml"/><Relationship Id="rId11" Type="http://schemas.openxmlformats.org/officeDocument/2006/relationships/slideLayout" Target="../slideLayouts/slideLayout452.xml"/><Relationship Id="rId5" Type="http://schemas.openxmlformats.org/officeDocument/2006/relationships/slideLayout" Target="../slideLayouts/slideLayout446.xml"/><Relationship Id="rId10" Type="http://schemas.openxmlformats.org/officeDocument/2006/relationships/slideLayout" Target="../slideLayouts/slideLayout451.xml"/><Relationship Id="rId4" Type="http://schemas.openxmlformats.org/officeDocument/2006/relationships/slideLayout" Target="../slideLayouts/slideLayout445.xml"/><Relationship Id="rId9" Type="http://schemas.openxmlformats.org/officeDocument/2006/relationships/slideLayout" Target="../slideLayouts/slideLayout450.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60.xml"/><Relationship Id="rId13" Type="http://schemas.openxmlformats.org/officeDocument/2006/relationships/image" Target="../media/image7.png"/><Relationship Id="rId3" Type="http://schemas.openxmlformats.org/officeDocument/2006/relationships/slideLayout" Target="../slideLayouts/slideLayout455.xml"/><Relationship Id="rId7" Type="http://schemas.openxmlformats.org/officeDocument/2006/relationships/slideLayout" Target="../slideLayouts/slideLayout459.xml"/><Relationship Id="rId12" Type="http://schemas.openxmlformats.org/officeDocument/2006/relationships/theme" Target="../theme/theme42.xml"/><Relationship Id="rId2" Type="http://schemas.openxmlformats.org/officeDocument/2006/relationships/slideLayout" Target="../slideLayouts/slideLayout454.xml"/><Relationship Id="rId1" Type="http://schemas.openxmlformats.org/officeDocument/2006/relationships/slideLayout" Target="../slideLayouts/slideLayout453.xml"/><Relationship Id="rId6" Type="http://schemas.openxmlformats.org/officeDocument/2006/relationships/slideLayout" Target="../slideLayouts/slideLayout458.xml"/><Relationship Id="rId11" Type="http://schemas.openxmlformats.org/officeDocument/2006/relationships/slideLayout" Target="../slideLayouts/slideLayout463.xml"/><Relationship Id="rId5" Type="http://schemas.openxmlformats.org/officeDocument/2006/relationships/slideLayout" Target="../slideLayouts/slideLayout457.xml"/><Relationship Id="rId10" Type="http://schemas.openxmlformats.org/officeDocument/2006/relationships/slideLayout" Target="../slideLayouts/slideLayout462.xml"/><Relationship Id="rId4" Type="http://schemas.openxmlformats.org/officeDocument/2006/relationships/slideLayout" Target="../slideLayouts/slideLayout456.xml"/><Relationship Id="rId9" Type="http://schemas.openxmlformats.org/officeDocument/2006/relationships/slideLayout" Target="../slideLayouts/slideLayout461.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1.xml"/><Relationship Id="rId3" Type="http://schemas.openxmlformats.org/officeDocument/2006/relationships/slideLayout" Target="../slideLayouts/slideLayout466.xml"/><Relationship Id="rId7" Type="http://schemas.openxmlformats.org/officeDocument/2006/relationships/slideLayout" Target="../slideLayouts/slideLayout470.xml"/><Relationship Id="rId12" Type="http://schemas.openxmlformats.org/officeDocument/2006/relationships/theme" Target="../theme/theme43.xml"/><Relationship Id="rId2" Type="http://schemas.openxmlformats.org/officeDocument/2006/relationships/slideLayout" Target="../slideLayouts/slideLayout465.xml"/><Relationship Id="rId1" Type="http://schemas.openxmlformats.org/officeDocument/2006/relationships/slideLayout" Target="../slideLayouts/slideLayout464.xml"/><Relationship Id="rId6" Type="http://schemas.openxmlformats.org/officeDocument/2006/relationships/slideLayout" Target="../slideLayouts/slideLayout469.xml"/><Relationship Id="rId11" Type="http://schemas.openxmlformats.org/officeDocument/2006/relationships/slideLayout" Target="../slideLayouts/slideLayout474.xml"/><Relationship Id="rId5" Type="http://schemas.openxmlformats.org/officeDocument/2006/relationships/slideLayout" Target="../slideLayouts/slideLayout468.xml"/><Relationship Id="rId10" Type="http://schemas.openxmlformats.org/officeDocument/2006/relationships/slideLayout" Target="../slideLayouts/slideLayout473.xml"/><Relationship Id="rId4" Type="http://schemas.openxmlformats.org/officeDocument/2006/relationships/slideLayout" Target="../slideLayouts/slideLayout467.xml"/><Relationship Id="rId9" Type="http://schemas.openxmlformats.org/officeDocument/2006/relationships/slideLayout" Target="../slideLayouts/slideLayout472.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12" Type="http://schemas.openxmlformats.org/officeDocument/2006/relationships/theme" Target="../theme/theme44.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11" Type="http://schemas.openxmlformats.org/officeDocument/2006/relationships/slideLayout" Target="../slideLayouts/slideLayout485.xml"/><Relationship Id="rId5" Type="http://schemas.openxmlformats.org/officeDocument/2006/relationships/slideLayout" Target="../slideLayouts/slideLayout479.xml"/><Relationship Id="rId10" Type="http://schemas.openxmlformats.org/officeDocument/2006/relationships/slideLayout" Target="../slideLayouts/slideLayout484.xml"/><Relationship Id="rId4" Type="http://schemas.openxmlformats.org/officeDocument/2006/relationships/slideLayout" Target="../slideLayouts/slideLayout478.xml"/><Relationship Id="rId9" Type="http://schemas.openxmlformats.org/officeDocument/2006/relationships/slideLayout" Target="../slideLayouts/slideLayout483.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3.xml"/><Relationship Id="rId3" Type="http://schemas.openxmlformats.org/officeDocument/2006/relationships/slideLayout" Target="../slideLayouts/slideLayout488.xml"/><Relationship Id="rId7" Type="http://schemas.openxmlformats.org/officeDocument/2006/relationships/slideLayout" Target="../slideLayouts/slideLayout492.xml"/><Relationship Id="rId12" Type="http://schemas.openxmlformats.org/officeDocument/2006/relationships/theme" Target="../theme/theme45.xml"/><Relationship Id="rId2" Type="http://schemas.openxmlformats.org/officeDocument/2006/relationships/slideLayout" Target="../slideLayouts/slideLayout487.xml"/><Relationship Id="rId1" Type="http://schemas.openxmlformats.org/officeDocument/2006/relationships/slideLayout" Target="../slideLayouts/slideLayout486.xml"/><Relationship Id="rId6" Type="http://schemas.openxmlformats.org/officeDocument/2006/relationships/slideLayout" Target="../slideLayouts/slideLayout491.xml"/><Relationship Id="rId11" Type="http://schemas.openxmlformats.org/officeDocument/2006/relationships/slideLayout" Target="../slideLayouts/slideLayout496.xml"/><Relationship Id="rId5" Type="http://schemas.openxmlformats.org/officeDocument/2006/relationships/slideLayout" Target="../slideLayouts/slideLayout490.xml"/><Relationship Id="rId10" Type="http://schemas.openxmlformats.org/officeDocument/2006/relationships/slideLayout" Target="../slideLayouts/slideLayout495.xml"/><Relationship Id="rId4" Type="http://schemas.openxmlformats.org/officeDocument/2006/relationships/slideLayout" Target="../slideLayouts/slideLayout489.xml"/><Relationship Id="rId9" Type="http://schemas.openxmlformats.org/officeDocument/2006/relationships/slideLayout" Target="../slideLayouts/slideLayout494.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4.xml"/><Relationship Id="rId3" Type="http://schemas.openxmlformats.org/officeDocument/2006/relationships/slideLayout" Target="../slideLayouts/slideLayout499.xml"/><Relationship Id="rId7" Type="http://schemas.openxmlformats.org/officeDocument/2006/relationships/slideLayout" Target="../slideLayouts/slideLayout503.xml"/><Relationship Id="rId12" Type="http://schemas.openxmlformats.org/officeDocument/2006/relationships/theme" Target="../theme/theme46.xml"/><Relationship Id="rId2" Type="http://schemas.openxmlformats.org/officeDocument/2006/relationships/slideLayout" Target="../slideLayouts/slideLayout498.xml"/><Relationship Id="rId1" Type="http://schemas.openxmlformats.org/officeDocument/2006/relationships/slideLayout" Target="../slideLayouts/slideLayout497.xml"/><Relationship Id="rId6" Type="http://schemas.openxmlformats.org/officeDocument/2006/relationships/slideLayout" Target="../slideLayouts/slideLayout502.xml"/><Relationship Id="rId11" Type="http://schemas.openxmlformats.org/officeDocument/2006/relationships/slideLayout" Target="../slideLayouts/slideLayout507.xml"/><Relationship Id="rId5" Type="http://schemas.openxmlformats.org/officeDocument/2006/relationships/slideLayout" Target="../slideLayouts/slideLayout501.xml"/><Relationship Id="rId10" Type="http://schemas.openxmlformats.org/officeDocument/2006/relationships/slideLayout" Target="../slideLayouts/slideLayout506.xml"/><Relationship Id="rId4" Type="http://schemas.openxmlformats.org/officeDocument/2006/relationships/slideLayout" Target="../slideLayouts/slideLayout500.xml"/><Relationship Id="rId9" Type="http://schemas.openxmlformats.org/officeDocument/2006/relationships/slideLayout" Target="../slideLayouts/slideLayout505.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5.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theme" Target="../theme/theme47.xml"/><Relationship Id="rId2" Type="http://schemas.openxmlformats.org/officeDocument/2006/relationships/slideLayout" Target="../slideLayouts/slideLayout509.xml"/><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6.xml"/><Relationship Id="rId3" Type="http://schemas.openxmlformats.org/officeDocument/2006/relationships/slideLayout" Target="../slideLayouts/slideLayout521.xml"/><Relationship Id="rId7" Type="http://schemas.openxmlformats.org/officeDocument/2006/relationships/slideLayout" Target="../slideLayouts/slideLayout525.xml"/><Relationship Id="rId12" Type="http://schemas.openxmlformats.org/officeDocument/2006/relationships/theme" Target="../theme/theme48.xml"/><Relationship Id="rId2" Type="http://schemas.openxmlformats.org/officeDocument/2006/relationships/slideLayout" Target="../slideLayouts/slideLayout520.xml"/><Relationship Id="rId1" Type="http://schemas.openxmlformats.org/officeDocument/2006/relationships/slideLayout" Target="../slideLayouts/slideLayout519.xml"/><Relationship Id="rId6" Type="http://schemas.openxmlformats.org/officeDocument/2006/relationships/slideLayout" Target="../slideLayouts/slideLayout524.xml"/><Relationship Id="rId11" Type="http://schemas.openxmlformats.org/officeDocument/2006/relationships/slideLayout" Target="../slideLayouts/slideLayout529.xml"/><Relationship Id="rId5" Type="http://schemas.openxmlformats.org/officeDocument/2006/relationships/slideLayout" Target="../slideLayouts/slideLayout523.xml"/><Relationship Id="rId10" Type="http://schemas.openxmlformats.org/officeDocument/2006/relationships/slideLayout" Target="../slideLayouts/slideLayout528.xml"/><Relationship Id="rId4" Type="http://schemas.openxmlformats.org/officeDocument/2006/relationships/slideLayout" Target="../slideLayouts/slideLayout522.xml"/><Relationship Id="rId9" Type="http://schemas.openxmlformats.org/officeDocument/2006/relationships/slideLayout" Target="../slideLayouts/slideLayout527.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7.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theme" Target="../theme/theme49.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8.xml"/><Relationship Id="rId3" Type="http://schemas.openxmlformats.org/officeDocument/2006/relationships/slideLayout" Target="../slideLayouts/slideLayout543.xml"/><Relationship Id="rId7" Type="http://schemas.openxmlformats.org/officeDocument/2006/relationships/slideLayout" Target="../slideLayouts/slideLayout547.xml"/><Relationship Id="rId12" Type="http://schemas.openxmlformats.org/officeDocument/2006/relationships/theme" Target="../theme/theme50.xml"/><Relationship Id="rId2" Type="http://schemas.openxmlformats.org/officeDocument/2006/relationships/slideLayout" Target="../slideLayouts/slideLayout542.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5" Type="http://schemas.openxmlformats.org/officeDocument/2006/relationships/slideLayout" Target="../slideLayouts/slideLayout545.xml"/><Relationship Id="rId10" Type="http://schemas.openxmlformats.org/officeDocument/2006/relationships/slideLayout" Target="../slideLayouts/slideLayout550.xml"/><Relationship Id="rId4" Type="http://schemas.openxmlformats.org/officeDocument/2006/relationships/slideLayout" Target="../slideLayouts/slideLayout544.xml"/><Relationship Id="rId9" Type="http://schemas.openxmlformats.org/officeDocument/2006/relationships/slideLayout" Target="../slideLayouts/slideLayout549.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9.xml"/><Relationship Id="rId3" Type="http://schemas.openxmlformats.org/officeDocument/2006/relationships/slideLayout" Target="../slideLayouts/slideLayout554.xml"/><Relationship Id="rId7" Type="http://schemas.openxmlformats.org/officeDocument/2006/relationships/slideLayout" Target="../slideLayouts/slideLayout558.xml"/><Relationship Id="rId12" Type="http://schemas.openxmlformats.org/officeDocument/2006/relationships/theme" Target="../theme/theme51.xml"/><Relationship Id="rId2" Type="http://schemas.openxmlformats.org/officeDocument/2006/relationships/slideLayout" Target="../slideLayouts/slideLayout553.xml"/><Relationship Id="rId1" Type="http://schemas.openxmlformats.org/officeDocument/2006/relationships/slideLayout" Target="../slideLayouts/slideLayout552.xml"/><Relationship Id="rId6" Type="http://schemas.openxmlformats.org/officeDocument/2006/relationships/slideLayout" Target="../slideLayouts/slideLayout557.xml"/><Relationship Id="rId11" Type="http://schemas.openxmlformats.org/officeDocument/2006/relationships/slideLayout" Target="../slideLayouts/slideLayout562.xml"/><Relationship Id="rId5" Type="http://schemas.openxmlformats.org/officeDocument/2006/relationships/slideLayout" Target="../slideLayouts/slideLayout556.xml"/><Relationship Id="rId10" Type="http://schemas.openxmlformats.org/officeDocument/2006/relationships/slideLayout" Target="../slideLayouts/slideLayout561.xml"/><Relationship Id="rId4" Type="http://schemas.openxmlformats.org/officeDocument/2006/relationships/slideLayout" Target="../slideLayouts/slideLayout555.xml"/><Relationship Id="rId9" Type="http://schemas.openxmlformats.org/officeDocument/2006/relationships/slideLayout" Target="../slideLayouts/slideLayout5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5775" y="206375"/>
            <a:ext cx="6029325"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85775" y="1200151"/>
            <a:ext cx="6029325"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bar.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 y="5000847"/>
            <a:ext cx="6858000" cy="162306"/>
          </a:xfrm>
          <a:prstGeom prst="rect">
            <a:avLst/>
          </a:prstGeom>
        </p:spPr>
      </p:pic>
    </p:spTree>
    <p:extLst>
      <p:ext uri="{BB962C8B-B14F-4D97-AF65-F5344CB8AC3E}">
        <p14:creationId xmlns:p14="http://schemas.microsoft.com/office/powerpoint/2010/main" val="2638532755"/>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2" r:id="rId10"/>
    <p:sldLayoutId id="2147484514" r:id="rId11"/>
    <p:sldLayoutId id="2147484515" r:id="rId12"/>
  </p:sldLayoutIdLst>
  <p:timing>
    <p:tnLst>
      <p:par>
        <p:cTn id="1" dur="indefinite" restart="never" nodeType="tmRoot"/>
      </p:par>
    </p:tnLst>
  </p:timing>
  <p:txStyles>
    <p:titleStyle>
      <a:lvl1pPr algn="ctr" defTabSz="342900" rtl="0" eaLnBrk="1" latinLnBrk="0" hangingPunct="1">
        <a:spcBef>
          <a:spcPct val="0"/>
        </a:spcBef>
        <a:buNone/>
        <a:defRPr sz="3300" b="0" i="0" kern="1200">
          <a:solidFill>
            <a:schemeClr val="tx1"/>
          </a:solidFill>
          <a:latin typeface="Helvetica Light"/>
          <a:ea typeface="+mj-ea"/>
          <a:cs typeface="Helvetica Light"/>
        </a:defRPr>
      </a:lvl1pPr>
    </p:titleStyle>
    <p:bodyStyle>
      <a:lvl1pPr marL="257175" indent="-257175" algn="l" defTabSz="342900" rtl="0" eaLnBrk="1" latinLnBrk="0" hangingPunct="1">
        <a:spcBef>
          <a:spcPct val="20000"/>
        </a:spcBef>
        <a:buFont typeface="Arial"/>
        <a:buChar char="•"/>
        <a:defRPr sz="2400" b="0" i="0" kern="1200">
          <a:solidFill>
            <a:srgbClr val="3186C7"/>
          </a:solidFill>
          <a:latin typeface="Helvetica Light"/>
          <a:ea typeface="+mn-ea"/>
          <a:cs typeface="Helvetica Light"/>
        </a:defRPr>
      </a:lvl1pPr>
      <a:lvl2pPr marL="557213" indent="-214313" algn="l" defTabSz="342900" rtl="0" eaLnBrk="1" latinLnBrk="0" hangingPunct="1">
        <a:spcBef>
          <a:spcPct val="20000"/>
        </a:spcBef>
        <a:buFont typeface="Arial"/>
        <a:buChar char="–"/>
        <a:defRPr sz="2100" b="0" i="0" kern="1200">
          <a:solidFill>
            <a:srgbClr val="3186C7"/>
          </a:solidFill>
          <a:latin typeface="Helvetica Light"/>
          <a:ea typeface="+mn-ea"/>
          <a:cs typeface="Helvetica Light"/>
        </a:defRPr>
      </a:lvl2pPr>
      <a:lvl3pPr marL="857250" indent="-171450" algn="l" defTabSz="342900" rtl="0" eaLnBrk="1" latinLnBrk="0" hangingPunct="1">
        <a:spcBef>
          <a:spcPct val="20000"/>
        </a:spcBef>
        <a:buFont typeface="Arial"/>
        <a:buChar char="•"/>
        <a:defRPr sz="1800" b="0" i="0" kern="1200">
          <a:solidFill>
            <a:srgbClr val="3186C7"/>
          </a:solidFill>
          <a:latin typeface="Helvetica Light"/>
          <a:ea typeface="+mn-ea"/>
          <a:cs typeface="Helvetica Light"/>
        </a:defRPr>
      </a:lvl3pPr>
      <a:lvl4pPr marL="1200150" indent="-171450" algn="l" defTabSz="342900" rtl="0" eaLnBrk="1" latinLnBrk="0" hangingPunct="1">
        <a:spcBef>
          <a:spcPct val="20000"/>
        </a:spcBef>
        <a:buFont typeface="Arial"/>
        <a:buChar char="–"/>
        <a:defRPr sz="1500" b="0" i="0" kern="1200">
          <a:solidFill>
            <a:srgbClr val="3186C7"/>
          </a:solidFill>
          <a:latin typeface="Helvetica Light"/>
          <a:ea typeface="+mn-ea"/>
          <a:cs typeface="Helvetica Light"/>
        </a:defRPr>
      </a:lvl4pPr>
      <a:lvl5pPr marL="1543050" indent="-171450" algn="l" defTabSz="342900" rtl="0" eaLnBrk="1" latinLnBrk="0" hangingPunct="1">
        <a:spcBef>
          <a:spcPct val="20000"/>
        </a:spcBef>
        <a:buFont typeface="Arial"/>
        <a:buChar char="»"/>
        <a:defRPr sz="1500" b="0" i="0" kern="1200">
          <a:solidFill>
            <a:srgbClr val="3186C7"/>
          </a:solidFill>
          <a:latin typeface="Helvetica Light"/>
          <a:ea typeface="+mn-ea"/>
          <a:cs typeface="Helvetica Ligh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342900" y="3257550"/>
            <a:ext cx="61722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0284674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70000"/>
        </a:lnSpc>
        <a:spcBef>
          <a:spcPct val="0"/>
        </a:spcBef>
        <a:spcAft>
          <a:spcPct val="0"/>
        </a:spcAft>
        <a:defRPr sz="1500">
          <a:solidFill>
            <a:srgbClr val="E6E6E6"/>
          </a:solidFill>
          <a:latin typeface="+mn-lt"/>
          <a:ea typeface="+mn-ea"/>
          <a:cs typeface="+mn-cs"/>
          <a:sym typeface="Lucida Grande" charset="0"/>
        </a:defRPr>
      </a:lvl1pPr>
      <a:lvl2pPr marL="164306" indent="-35719" algn="ctr" rtl="0" eaLnBrk="1" fontAlgn="base" hangingPunct="1">
        <a:spcBef>
          <a:spcPts val="506"/>
        </a:spcBef>
        <a:spcAft>
          <a:spcPct val="0"/>
        </a:spcAft>
        <a:buSzPct val="100000"/>
        <a:buFont typeface="Arial" charset="0"/>
        <a:buChar char="•"/>
        <a:defRPr sz="1500">
          <a:solidFill>
            <a:srgbClr val="E6E6E6"/>
          </a:solidFill>
          <a:latin typeface="Calibri" charset="0"/>
          <a:ea typeface="+mn-ea"/>
          <a:cs typeface="+mn-cs"/>
          <a:sym typeface="Calibri" charset="0"/>
        </a:defRPr>
      </a:lvl2pPr>
      <a:lvl3pPr marL="292894" indent="-35719" algn="ctr" rtl="0" eaLnBrk="1" fontAlgn="base" hangingPunct="1">
        <a:spcBef>
          <a:spcPts val="422"/>
        </a:spcBef>
        <a:spcAft>
          <a:spcPct val="0"/>
        </a:spcAft>
        <a:buSzPct val="100000"/>
        <a:buFont typeface="Arial" charset="0"/>
        <a:buChar char="•"/>
        <a:defRPr sz="1500">
          <a:solidFill>
            <a:srgbClr val="E6E6E6"/>
          </a:solidFill>
          <a:latin typeface="Calibri" charset="0"/>
          <a:ea typeface="+mn-ea"/>
          <a:cs typeface="+mn-cs"/>
          <a:sym typeface="Calibri" charset="0"/>
        </a:defRPr>
      </a:lvl3pPr>
      <a:lvl4pPr marL="421481"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4pPr>
      <a:lvl5pPr marL="550069"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5pPr>
      <a:lvl6pPr marL="678656"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6pPr>
      <a:lvl7pPr marL="807244"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7pPr>
      <a:lvl8pPr marL="935831"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8pPr>
      <a:lvl9pPr marL="1064419"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342900" y="3257550"/>
            <a:ext cx="61722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541409772"/>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ransition/>
  <p:txStyles>
    <p:titleStyle>
      <a:lvl1pPr algn="ctr" rtl="0" eaLnBrk="1" fontAlgn="base" hangingPunct="1">
        <a:spcBef>
          <a:spcPct val="0"/>
        </a:spcBef>
        <a:spcAft>
          <a:spcPct val="0"/>
        </a:spcAft>
        <a:defRPr sz="24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366092"/>
          </a:solidFill>
          <a:latin typeface="+mn-lt"/>
          <a:ea typeface="+mn-ea"/>
          <a:cs typeface="+mn-cs"/>
          <a:sym typeface="Lucida Grande" charset="0"/>
        </a:defRPr>
      </a:lvl1pPr>
      <a:lvl2pPr marL="164306" indent="-35719" algn="l" rtl="0" eaLnBrk="1" fontAlgn="base" hangingPunct="1">
        <a:spcBef>
          <a:spcPts val="506"/>
        </a:spcBef>
        <a:spcAft>
          <a:spcPct val="0"/>
        </a:spcAft>
        <a:buSzPct val="100000"/>
        <a:buFont typeface="Arial" charset="0"/>
        <a:buChar char="•"/>
        <a:defRPr sz="1500">
          <a:solidFill>
            <a:srgbClr val="366092"/>
          </a:solidFill>
          <a:latin typeface="Calibri" charset="0"/>
          <a:ea typeface="+mn-ea"/>
          <a:cs typeface="+mn-cs"/>
          <a:sym typeface="Calibri" charset="0"/>
        </a:defRPr>
      </a:lvl2pPr>
      <a:lvl3pPr marL="292894" indent="-35719" algn="l" rtl="0" eaLnBrk="1" fontAlgn="base" hangingPunct="1">
        <a:spcBef>
          <a:spcPts val="422"/>
        </a:spcBef>
        <a:spcAft>
          <a:spcPct val="0"/>
        </a:spcAft>
        <a:buSzPct val="100000"/>
        <a:buFont typeface="Arial" charset="0"/>
        <a:buChar char="•"/>
        <a:defRPr sz="1500">
          <a:solidFill>
            <a:srgbClr val="366092"/>
          </a:solidFill>
          <a:latin typeface="Calibri" charset="0"/>
          <a:ea typeface="+mn-ea"/>
          <a:cs typeface="+mn-cs"/>
          <a:sym typeface="Calibri" charset="0"/>
        </a:defRPr>
      </a:lvl3pPr>
      <a:lvl4pPr marL="421481"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4pPr>
      <a:lvl5pPr marL="550069"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5pPr>
      <a:lvl6pPr marL="678656"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6pPr>
      <a:lvl7pPr marL="807244"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7pPr>
      <a:lvl8pPr marL="935831"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8pPr>
      <a:lvl9pPr marL="1064419"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971485412"/>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E6E6E6"/>
          </a:solidFill>
          <a:latin typeface="+mn-lt"/>
          <a:ea typeface="+mn-ea"/>
          <a:cs typeface="+mn-cs"/>
          <a:sym typeface="Lucida Grande" charset="0"/>
        </a:defRPr>
      </a:lvl1pPr>
      <a:lvl2pPr marL="164306" indent="-35719" algn="l" rtl="0" eaLnBrk="1" fontAlgn="base" hangingPunct="1">
        <a:spcBef>
          <a:spcPts val="50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2pPr>
      <a:lvl3pPr marL="292894" indent="-35719" algn="l" rtl="0" eaLnBrk="1" fontAlgn="base" hangingPunct="1">
        <a:spcBef>
          <a:spcPts val="422"/>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3pPr>
      <a:lvl4pPr marL="421481"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4pPr>
      <a:lvl5pPr marL="550069"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5pPr>
      <a:lvl6pPr marL="678656"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6pPr>
      <a:lvl7pPr marL="807244"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7pPr>
      <a:lvl8pPr marL="935831"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8pPr>
      <a:lvl9pPr marL="1064419"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26547940"/>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ransition/>
  <p:txStyles>
    <p:titleStyle>
      <a:lvl1pPr algn="ctr" rtl="0" eaLnBrk="1" fontAlgn="base" hangingPunct="1">
        <a:spcBef>
          <a:spcPct val="0"/>
        </a:spcBef>
        <a:spcAft>
          <a:spcPct val="0"/>
        </a:spcAft>
        <a:defRPr sz="24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366092"/>
          </a:solidFill>
          <a:latin typeface="+mn-lt"/>
          <a:ea typeface="+mn-ea"/>
          <a:cs typeface="+mn-cs"/>
          <a:sym typeface="Lucida Grande" charset="0"/>
        </a:defRPr>
      </a:lvl1pPr>
      <a:lvl2pPr marL="164306" indent="-35719" algn="l" rtl="0" eaLnBrk="1" fontAlgn="base" hangingPunct="1">
        <a:spcBef>
          <a:spcPts val="50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2pPr>
      <a:lvl3pPr marL="292894" indent="-35719" algn="l" rtl="0" eaLnBrk="1" fontAlgn="base" hangingPunct="1">
        <a:spcBef>
          <a:spcPts val="422"/>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3pPr>
      <a:lvl4pPr marL="421481"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4pPr>
      <a:lvl5pPr marL="550069"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5pPr>
      <a:lvl6pPr marL="678656"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6pPr>
      <a:lvl7pPr marL="807244"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7pPr>
      <a:lvl8pPr marL="935831"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8pPr>
      <a:lvl9pPr marL="1064419"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4354116" y="2563813"/>
            <a:ext cx="1369219"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13316" name="Oval 3"/>
          <p:cNvSpPr>
            <a:spLocks/>
          </p:cNvSpPr>
          <p:nvPr/>
        </p:nvSpPr>
        <p:spPr bwMode="auto">
          <a:xfrm>
            <a:off x="2745582" y="2560639"/>
            <a:ext cx="1369219" cy="1824037"/>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13317" name="Oval 4"/>
          <p:cNvSpPr>
            <a:spLocks/>
          </p:cNvSpPr>
          <p:nvPr/>
        </p:nvSpPr>
        <p:spPr bwMode="auto">
          <a:xfrm>
            <a:off x="1138238" y="2563813"/>
            <a:ext cx="1369219"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Tree>
    <p:extLst>
      <p:ext uri="{BB962C8B-B14F-4D97-AF65-F5344CB8AC3E}">
        <p14:creationId xmlns:p14="http://schemas.microsoft.com/office/powerpoint/2010/main" val="966835160"/>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E6E6E6"/>
          </a:solidFill>
          <a:latin typeface="+mn-lt"/>
          <a:ea typeface="+mn-ea"/>
          <a:cs typeface="+mn-cs"/>
          <a:sym typeface="Lucida Grande" charset="0"/>
        </a:defRPr>
      </a:lvl1pPr>
      <a:lvl2pPr marL="164306" indent="-35719" algn="l" rtl="0" eaLnBrk="1" fontAlgn="base" hangingPunct="1">
        <a:spcBef>
          <a:spcPts val="50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2pPr>
      <a:lvl3pPr marL="292894" indent="-35719" algn="l" rtl="0" eaLnBrk="1" fontAlgn="base" hangingPunct="1">
        <a:spcBef>
          <a:spcPts val="422"/>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3pPr>
      <a:lvl4pPr marL="421481"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4pPr>
      <a:lvl5pPr marL="550069"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5pPr>
      <a:lvl6pPr marL="678656"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6pPr>
      <a:lvl7pPr marL="807244"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7pPr>
      <a:lvl8pPr marL="935831"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8pPr>
      <a:lvl9pPr marL="1064419"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2486026" y="1574801"/>
            <a:ext cx="4164806"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2577704" y="2182814"/>
            <a:ext cx="4098131"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94822333"/>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366092"/>
        </a:buClr>
        <a:buSzPct val="100000"/>
        <a:buFont typeface="Thonburi" charset="0"/>
        <a:buChar char="•"/>
        <a:defRPr sz="1575" b="1">
          <a:solidFill>
            <a:srgbClr val="366092"/>
          </a:solidFill>
          <a:latin typeface="+mn-lt"/>
          <a:ea typeface="+mn-ea"/>
          <a:cs typeface="+mn-cs"/>
          <a:sym typeface="Lucida Grande" charset="0"/>
        </a:defRPr>
      </a:lvl1pPr>
      <a:lvl2pPr marL="429816" indent="-150019" algn="l" rtl="0" eaLnBrk="1" fontAlgn="base" hangingPunct="1">
        <a:spcBef>
          <a:spcPts val="50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2pPr>
      <a:lvl3pPr marL="429816" indent="-150019" algn="l" rtl="0" eaLnBrk="1" fontAlgn="base" hangingPunct="1">
        <a:spcBef>
          <a:spcPts val="422"/>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3pPr>
      <a:lvl4pPr marL="42981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4pPr>
      <a:lvl5pPr marL="42981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5pPr>
      <a:lvl6pPr marL="558998"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6pPr>
      <a:lvl7pPr marL="68758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7pPr>
      <a:lvl8pPr marL="816173"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8pPr>
      <a:lvl9pPr marL="944761"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2486026" y="1574801"/>
            <a:ext cx="4164806"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2577704" y="2182814"/>
            <a:ext cx="4098131"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867208404"/>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366"/>
        </a:spcBef>
        <a:spcAft>
          <a:spcPct val="0"/>
        </a:spcAft>
        <a:defRPr sz="1575" b="1">
          <a:solidFill>
            <a:srgbClr val="366092"/>
          </a:solidFill>
          <a:latin typeface="+mn-lt"/>
          <a:ea typeface="+mn-ea"/>
          <a:cs typeface="+mn-cs"/>
          <a:sym typeface="Lucida Grande" charset="0"/>
        </a:defRPr>
      </a:lvl1pPr>
      <a:lvl2pPr marL="71438" indent="-71438" algn="l" rtl="0" eaLnBrk="1" fontAlgn="base" hangingPunct="1">
        <a:spcBef>
          <a:spcPts val="506"/>
        </a:spcBef>
        <a:spcAft>
          <a:spcPct val="0"/>
        </a:spcAft>
        <a:defRPr sz="1575" b="1">
          <a:solidFill>
            <a:srgbClr val="366092"/>
          </a:solidFill>
          <a:latin typeface="+mn-lt"/>
          <a:ea typeface="+mn-ea"/>
          <a:cs typeface="+mn-cs"/>
          <a:sym typeface="Lucida Grande" charset="0"/>
        </a:defRPr>
      </a:lvl2pPr>
      <a:lvl3pPr marL="71438" indent="-71438" algn="l" rtl="0" eaLnBrk="1" fontAlgn="base" hangingPunct="1">
        <a:spcBef>
          <a:spcPts val="422"/>
        </a:spcBef>
        <a:spcAft>
          <a:spcPct val="0"/>
        </a:spcAft>
        <a:defRPr sz="1575" b="1">
          <a:solidFill>
            <a:srgbClr val="366092"/>
          </a:solidFill>
          <a:latin typeface="+mn-lt"/>
          <a:ea typeface="+mn-ea"/>
          <a:cs typeface="+mn-cs"/>
          <a:sym typeface="Lucida Grande" charset="0"/>
        </a:defRPr>
      </a:lvl3pPr>
      <a:lvl4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4pPr>
      <a:lvl5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5pPr>
      <a:lvl6pPr marL="200025"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6pPr>
      <a:lvl7pPr marL="328613"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7pPr>
      <a:lvl8pPr marL="457200"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8pPr>
      <a:lvl9pPr marL="58578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2786062" y="923926"/>
            <a:ext cx="3806429" cy="24479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5041107" y="4429126"/>
            <a:ext cx="1502569"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val="3369664900"/>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ransition/>
  <p:txStyles>
    <p:titleStyle>
      <a:lvl1pPr algn="r" rtl="0" eaLnBrk="1" fontAlgn="base" hangingPunct="1">
        <a:spcBef>
          <a:spcPct val="0"/>
        </a:spcBef>
        <a:spcAft>
          <a:spcPct val="0"/>
        </a:spcAft>
        <a:defRPr sz="2700" b="1">
          <a:solidFill>
            <a:srgbClr val="FFFFFF"/>
          </a:solidFill>
          <a:latin typeface="+mj-lt"/>
          <a:ea typeface="+mj-ea"/>
          <a:cs typeface="+mj-cs"/>
          <a:sym typeface="Lucida Grande" charset="0"/>
        </a:defRPr>
      </a:lvl1pPr>
      <a:lvl2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338"/>
        </a:spcBef>
        <a:spcAft>
          <a:spcPct val="0"/>
        </a:spcAft>
        <a:defRPr b="1">
          <a:solidFill>
            <a:srgbClr val="0F243E"/>
          </a:solidFill>
          <a:latin typeface="+mn-lt"/>
          <a:ea typeface="+mn-ea"/>
          <a:cs typeface="+mn-cs"/>
          <a:sym typeface="Lucida Grande" charset="0"/>
        </a:defRPr>
      </a:lvl1pPr>
      <a:lvl2pPr marL="69056" indent="-33338" algn="l" rtl="0" eaLnBrk="1" fontAlgn="base" hangingPunct="1">
        <a:spcBef>
          <a:spcPts val="506"/>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39304" indent="-35719" algn="l" rtl="0" eaLnBrk="1" fontAlgn="base" hangingPunct="1">
        <a:spcBef>
          <a:spcPts val="422"/>
        </a:spcBef>
        <a:spcAft>
          <a:spcPct val="0"/>
        </a:spcAft>
        <a:buClr>
          <a:srgbClr val="000000"/>
        </a:buClr>
        <a:buSzPct val="100000"/>
        <a:buFont typeface="Thonburi" charset="0"/>
        <a:buChar char="•"/>
        <a:defRPr sz="1200" b="1">
          <a:solidFill>
            <a:schemeClr val="tx1"/>
          </a:solidFill>
          <a:latin typeface="+mn-lt"/>
          <a:ea typeface="ヒラギノ角ゴ ProN W3" charset="0"/>
          <a:cs typeface="ヒラギノ角ゴ ProN W3" charset="0"/>
          <a:sym typeface="Lucida Grande" charset="0"/>
        </a:defRPr>
      </a:lvl3pPr>
      <a:lvl4pPr marL="214313" indent="-35719" algn="l" rtl="0" eaLnBrk="1" fontAlgn="base" hangingPunct="1">
        <a:spcBef>
          <a:spcPts val="366"/>
        </a:spcBef>
        <a:spcAft>
          <a:spcPct val="0"/>
        </a:spcAft>
        <a:buClr>
          <a:srgbClr val="000000"/>
        </a:buClr>
        <a:buSzPct val="50000"/>
        <a:buFont typeface="Calibri" charset="0"/>
        <a:buChar char="•"/>
        <a:defRPr sz="1050" b="1">
          <a:solidFill>
            <a:schemeClr val="tx1"/>
          </a:solidFill>
          <a:latin typeface="Calibri" charset="0"/>
          <a:ea typeface="ヒラギノ角ゴ ProN W3" charset="0"/>
          <a:cs typeface="ヒラギノ角ゴ ProN W3" charset="0"/>
          <a:sym typeface="Calibri" charset="0"/>
        </a:defRPr>
      </a:lvl4pPr>
      <a:lvl5pPr marL="285750"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5pPr>
      <a:lvl6pPr marL="414338"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6pPr>
      <a:lvl7pPr marL="542925"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7pPr>
      <a:lvl8pPr marL="671513"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8pPr>
      <a:lvl9pPr marL="800100"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32160" y="1676401"/>
            <a:ext cx="4164806" cy="468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32160" y="2144714"/>
            <a:ext cx="4164806" cy="2397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172098119"/>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lnSpc>
          <a:spcPct val="90000"/>
        </a:lnSpc>
        <a:spcBef>
          <a:spcPts val="366"/>
        </a:spcBef>
        <a:spcAft>
          <a:spcPct val="0"/>
        </a:spcAft>
        <a:defRPr sz="1575" b="1">
          <a:solidFill>
            <a:srgbClr val="366092"/>
          </a:solidFill>
          <a:latin typeface="+mn-lt"/>
          <a:ea typeface="+mn-ea"/>
          <a:cs typeface="+mn-cs"/>
          <a:sym typeface="Lucida Grande" charset="0"/>
        </a:defRPr>
      </a:lvl1pPr>
      <a:lvl2pPr marL="71438" indent="-71438" algn="l" rtl="0" eaLnBrk="1" fontAlgn="base" hangingPunct="1">
        <a:spcBef>
          <a:spcPts val="506"/>
        </a:spcBef>
        <a:spcAft>
          <a:spcPct val="0"/>
        </a:spcAft>
        <a:defRPr sz="1575" b="1">
          <a:solidFill>
            <a:srgbClr val="366092"/>
          </a:solidFill>
          <a:latin typeface="+mn-lt"/>
          <a:ea typeface="+mn-ea"/>
          <a:cs typeface="+mn-cs"/>
          <a:sym typeface="Lucida Grande" charset="0"/>
        </a:defRPr>
      </a:lvl2pPr>
      <a:lvl3pPr marL="71438" indent="-71438" algn="l" rtl="0" eaLnBrk="1" fontAlgn="base" hangingPunct="1">
        <a:spcBef>
          <a:spcPts val="422"/>
        </a:spcBef>
        <a:spcAft>
          <a:spcPct val="0"/>
        </a:spcAft>
        <a:defRPr sz="1575" b="1">
          <a:solidFill>
            <a:srgbClr val="366092"/>
          </a:solidFill>
          <a:latin typeface="+mn-lt"/>
          <a:ea typeface="+mn-ea"/>
          <a:cs typeface="+mn-cs"/>
          <a:sym typeface="Lucida Grande" charset="0"/>
        </a:defRPr>
      </a:lvl3pPr>
      <a:lvl4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4pPr>
      <a:lvl5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5pPr>
      <a:lvl6pPr marL="200025"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6pPr>
      <a:lvl7pPr marL="328613"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7pPr>
      <a:lvl8pPr marL="457200"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8pPr>
      <a:lvl9pPr marL="58578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632223" y="1028701"/>
            <a:ext cx="5593556"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522430"/>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6375"/>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4"/>
            <a:ext cx="1600200" cy="274637"/>
          </a:xfrm>
          <a:prstGeom prst="rect">
            <a:avLst/>
          </a:prstGeom>
        </p:spPr>
        <p:txBody>
          <a:bodyPr vert="horz" lIns="91440" tIns="45720" rIns="91440" bIns="45720" rtlCol="0" anchor="ctr"/>
          <a:lstStyle>
            <a:lvl1pPr algn="l">
              <a:defRPr sz="900">
                <a:solidFill>
                  <a:schemeClr val="tx1">
                    <a:tint val="75000"/>
                  </a:schemeClr>
                </a:solidFill>
              </a:defRPr>
            </a:lvl1pPr>
          </a:lstStyle>
          <a:p>
            <a:fld id="{61601C75-6E3A-0C43-AC78-5185600B4E67}" type="datetimeFigureOut">
              <a:rPr lang="en-US" smtClean="0"/>
              <a:t>4/29/2015</a:t>
            </a:fld>
            <a:endParaRPr lang="en-US" dirty="0"/>
          </a:p>
        </p:txBody>
      </p:sp>
      <p:sp>
        <p:nvSpPr>
          <p:cNvPr id="5" name="Footer Placeholder 4"/>
          <p:cNvSpPr>
            <a:spLocks noGrp="1"/>
          </p:cNvSpPr>
          <p:nvPr>
            <p:ph type="ftr" sz="quarter" idx="3"/>
          </p:nvPr>
        </p:nvSpPr>
        <p:spPr>
          <a:xfrm>
            <a:off x="2343150" y="4767264"/>
            <a:ext cx="21717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914900" y="4767264"/>
            <a:ext cx="1600200" cy="274637"/>
          </a:xfrm>
          <a:prstGeom prst="rect">
            <a:avLst/>
          </a:prstGeom>
        </p:spPr>
        <p:txBody>
          <a:bodyPr vert="horz" lIns="91440" tIns="45720" rIns="91440" bIns="45720" rtlCol="0" anchor="ctr"/>
          <a:lstStyle>
            <a:lvl1pPr algn="r">
              <a:defRPr sz="900">
                <a:solidFill>
                  <a:schemeClr val="tx1">
                    <a:tint val="75000"/>
                  </a:schemeClr>
                </a:solidFill>
              </a:defRPr>
            </a:lvl1pPr>
          </a:lstStyle>
          <a:p>
            <a:fld id="{0B10AB41-457F-9A4C-A01C-ACD95B865C12}" type="slidenum">
              <a:rPr lang="en-US" smtClean="0"/>
              <a:t>‹N°›</a:t>
            </a:fld>
            <a:endParaRPr lang="en-US" dirty="0"/>
          </a:p>
        </p:txBody>
      </p:sp>
    </p:spTree>
    <p:extLst>
      <p:ext uri="{BB962C8B-B14F-4D97-AF65-F5344CB8AC3E}">
        <p14:creationId xmlns:p14="http://schemas.microsoft.com/office/powerpoint/2010/main" val="1618826651"/>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342900" y="206376"/>
            <a:ext cx="61722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742950" y="985839"/>
            <a:ext cx="5840016" cy="3862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314644824"/>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ransition/>
  <p:txStyles>
    <p:titleStyle>
      <a:lvl1pPr algn="ctr" rtl="0" eaLnBrk="1" fontAlgn="base" hangingPunct="1">
        <a:spcBef>
          <a:spcPct val="0"/>
        </a:spcBef>
        <a:spcAft>
          <a:spcPct val="0"/>
        </a:spcAft>
        <a:defRPr sz="24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225"/>
        </a:spcBef>
        <a:spcAft>
          <a:spcPct val="0"/>
        </a:spcAft>
        <a:defRPr sz="900">
          <a:solidFill>
            <a:schemeClr val="tx1"/>
          </a:solidFill>
          <a:latin typeface="+mn-lt"/>
          <a:ea typeface="+mn-ea"/>
          <a:cs typeface="+mn-cs"/>
          <a:sym typeface="Consolas" charset="0"/>
        </a:defRPr>
      </a:lvl1pPr>
      <a:lvl2pPr marL="35719" indent="-35719" algn="l" rtl="0" eaLnBrk="1" fontAlgn="base" hangingPunct="1">
        <a:spcBef>
          <a:spcPts val="506"/>
        </a:spcBef>
        <a:spcAft>
          <a:spcPct val="0"/>
        </a:spcAft>
        <a:defRPr sz="900">
          <a:solidFill>
            <a:schemeClr val="tx1"/>
          </a:solidFill>
          <a:latin typeface="+mn-lt"/>
          <a:ea typeface="+mn-ea"/>
          <a:cs typeface="+mn-cs"/>
          <a:sym typeface="Consolas" charset="0"/>
        </a:defRPr>
      </a:lvl2pPr>
      <a:lvl3pPr marL="71438" indent="-71438" algn="l" rtl="0" eaLnBrk="1" fontAlgn="base" hangingPunct="1">
        <a:spcBef>
          <a:spcPts val="422"/>
        </a:spcBef>
        <a:spcAft>
          <a:spcPct val="0"/>
        </a:spcAft>
        <a:defRPr sz="900">
          <a:solidFill>
            <a:schemeClr val="tx1"/>
          </a:solidFill>
          <a:latin typeface="+mn-lt"/>
          <a:ea typeface="+mn-ea"/>
          <a:cs typeface="+mn-cs"/>
          <a:sym typeface="Consolas" charset="0"/>
        </a:defRPr>
      </a:lvl3pPr>
      <a:lvl4pPr marL="107156" indent="-107156" algn="l" rtl="0" eaLnBrk="1" fontAlgn="base" hangingPunct="1">
        <a:spcBef>
          <a:spcPts val="366"/>
        </a:spcBef>
        <a:spcAft>
          <a:spcPct val="0"/>
        </a:spcAft>
        <a:defRPr sz="900">
          <a:solidFill>
            <a:schemeClr val="tx1"/>
          </a:solidFill>
          <a:latin typeface="+mn-lt"/>
          <a:ea typeface="+mn-ea"/>
          <a:cs typeface="+mn-cs"/>
          <a:sym typeface="Consolas" charset="0"/>
        </a:defRPr>
      </a:lvl4pPr>
      <a:lvl5pPr marL="142875" indent="-142875" algn="l" rtl="0" eaLnBrk="1" fontAlgn="base" hangingPunct="1">
        <a:spcBef>
          <a:spcPts val="366"/>
        </a:spcBef>
        <a:spcAft>
          <a:spcPct val="0"/>
        </a:spcAft>
        <a:defRPr sz="900">
          <a:solidFill>
            <a:schemeClr val="tx1"/>
          </a:solidFill>
          <a:latin typeface="+mn-lt"/>
          <a:ea typeface="+mn-ea"/>
          <a:cs typeface="+mn-cs"/>
          <a:sym typeface="Consolas" charset="0"/>
        </a:defRPr>
      </a:lvl5pPr>
      <a:lvl6pPr marL="271463" indent="-142875" algn="l" rtl="0" eaLnBrk="1" fontAlgn="base" hangingPunct="1">
        <a:spcBef>
          <a:spcPts val="366"/>
        </a:spcBef>
        <a:spcAft>
          <a:spcPct val="0"/>
        </a:spcAft>
        <a:defRPr sz="900">
          <a:solidFill>
            <a:schemeClr val="tx1"/>
          </a:solidFill>
          <a:latin typeface="+mn-lt"/>
          <a:ea typeface="+mn-ea"/>
          <a:cs typeface="+mn-cs"/>
          <a:sym typeface="Consolas" charset="0"/>
        </a:defRPr>
      </a:lvl6pPr>
      <a:lvl7pPr marL="400050" indent="-142875" algn="l" rtl="0" eaLnBrk="1" fontAlgn="base" hangingPunct="1">
        <a:spcBef>
          <a:spcPts val="366"/>
        </a:spcBef>
        <a:spcAft>
          <a:spcPct val="0"/>
        </a:spcAft>
        <a:defRPr sz="900">
          <a:solidFill>
            <a:schemeClr val="tx1"/>
          </a:solidFill>
          <a:latin typeface="+mn-lt"/>
          <a:ea typeface="+mn-ea"/>
          <a:cs typeface="+mn-cs"/>
          <a:sym typeface="Consolas" charset="0"/>
        </a:defRPr>
      </a:lvl7pPr>
      <a:lvl8pPr marL="528638" indent="-142875" algn="l" rtl="0" eaLnBrk="1" fontAlgn="base" hangingPunct="1">
        <a:spcBef>
          <a:spcPts val="366"/>
        </a:spcBef>
        <a:spcAft>
          <a:spcPct val="0"/>
        </a:spcAft>
        <a:defRPr sz="900">
          <a:solidFill>
            <a:schemeClr val="tx1"/>
          </a:solidFill>
          <a:latin typeface="+mn-lt"/>
          <a:ea typeface="+mn-ea"/>
          <a:cs typeface="+mn-cs"/>
          <a:sym typeface="Consolas" charset="0"/>
        </a:defRPr>
      </a:lvl8pPr>
      <a:lvl9pPr marL="657225" indent="-142875" algn="l" rtl="0" eaLnBrk="1" fontAlgn="base" hangingPunct="1">
        <a:spcBef>
          <a:spcPts val="366"/>
        </a:spcBef>
        <a:spcAft>
          <a:spcPct val="0"/>
        </a:spcAft>
        <a:defRPr sz="900">
          <a:solidFill>
            <a:schemeClr val="tx1"/>
          </a:solidFill>
          <a:latin typeface="+mn-lt"/>
          <a:ea typeface="+mn-ea"/>
          <a:cs typeface="+mn-cs"/>
          <a:sym typeface="Consolas"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342900" y="206376"/>
            <a:ext cx="61722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725092" y="1000125"/>
            <a:ext cx="5840015" cy="3862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2526270177"/>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ransition/>
  <p:txStyles>
    <p:titleStyle>
      <a:lvl1pPr algn="ctr" rtl="0" eaLnBrk="1" fontAlgn="base" hangingPunct="1">
        <a:spcBef>
          <a:spcPct val="0"/>
        </a:spcBef>
        <a:spcAft>
          <a:spcPct val="0"/>
        </a:spcAft>
        <a:defRPr sz="24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225"/>
        </a:spcBef>
        <a:spcAft>
          <a:spcPct val="0"/>
        </a:spcAft>
        <a:defRPr sz="900">
          <a:solidFill>
            <a:schemeClr val="tx1"/>
          </a:solidFill>
          <a:latin typeface="+mn-lt"/>
          <a:ea typeface="+mn-ea"/>
          <a:cs typeface="+mn-cs"/>
          <a:sym typeface="Consolas" charset="0"/>
        </a:defRPr>
      </a:lvl1pPr>
      <a:lvl2pPr marL="35719" indent="-35719" algn="l" rtl="0" eaLnBrk="1" fontAlgn="base" hangingPunct="1">
        <a:spcBef>
          <a:spcPts val="506"/>
        </a:spcBef>
        <a:spcAft>
          <a:spcPct val="0"/>
        </a:spcAft>
        <a:defRPr sz="900">
          <a:solidFill>
            <a:schemeClr val="tx1"/>
          </a:solidFill>
          <a:latin typeface="+mn-lt"/>
          <a:ea typeface="+mn-ea"/>
          <a:cs typeface="+mn-cs"/>
          <a:sym typeface="Consolas" charset="0"/>
        </a:defRPr>
      </a:lvl2pPr>
      <a:lvl3pPr marL="71438" indent="-71438" algn="l" rtl="0" eaLnBrk="1" fontAlgn="base" hangingPunct="1">
        <a:spcBef>
          <a:spcPts val="422"/>
        </a:spcBef>
        <a:spcAft>
          <a:spcPct val="0"/>
        </a:spcAft>
        <a:defRPr sz="900">
          <a:solidFill>
            <a:schemeClr val="tx1"/>
          </a:solidFill>
          <a:latin typeface="+mn-lt"/>
          <a:ea typeface="+mn-ea"/>
          <a:cs typeface="+mn-cs"/>
          <a:sym typeface="Consolas" charset="0"/>
        </a:defRPr>
      </a:lvl3pPr>
      <a:lvl4pPr marL="107156" indent="-107156" algn="l" rtl="0" eaLnBrk="1" fontAlgn="base" hangingPunct="1">
        <a:spcBef>
          <a:spcPts val="366"/>
        </a:spcBef>
        <a:spcAft>
          <a:spcPct val="0"/>
        </a:spcAft>
        <a:defRPr sz="900">
          <a:solidFill>
            <a:schemeClr val="tx1"/>
          </a:solidFill>
          <a:latin typeface="+mn-lt"/>
          <a:ea typeface="+mn-ea"/>
          <a:cs typeface="+mn-cs"/>
          <a:sym typeface="Consolas" charset="0"/>
        </a:defRPr>
      </a:lvl4pPr>
      <a:lvl5pPr marL="142875" indent="-142875" algn="l" rtl="0" eaLnBrk="1" fontAlgn="base" hangingPunct="1">
        <a:spcBef>
          <a:spcPts val="366"/>
        </a:spcBef>
        <a:spcAft>
          <a:spcPct val="0"/>
        </a:spcAft>
        <a:defRPr sz="900">
          <a:solidFill>
            <a:schemeClr val="tx1"/>
          </a:solidFill>
          <a:latin typeface="+mn-lt"/>
          <a:ea typeface="+mn-ea"/>
          <a:cs typeface="+mn-cs"/>
          <a:sym typeface="Consolas" charset="0"/>
        </a:defRPr>
      </a:lvl5pPr>
      <a:lvl6pPr marL="271463" indent="-142875" algn="l" rtl="0" eaLnBrk="1" fontAlgn="base" hangingPunct="1">
        <a:spcBef>
          <a:spcPts val="366"/>
        </a:spcBef>
        <a:spcAft>
          <a:spcPct val="0"/>
        </a:spcAft>
        <a:defRPr sz="900">
          <a:solidFill>
            <a:schemeClr val="tx1"/>
          </a:solidFill>
          <a:latin typeface="+mn-lt"/>
          <a:ea typeface="+mn-ea"/>
          <a:cs typeface="+mn-cs"/>
          <a:sym typeface="Consolas" charset="0"/>
        </a:defRPr>
      </a:lvl6pPr>
      <a:lvl7pPr marL="400050" indent="-142875" algn="l" rtl="0" eaLnBrk="1" fontAlgn="base" hangingPunct="1">
        <a:spcBef>
          <a:spcPts val="366"/>
        </a:spcBef>
        <a:spcAft>
          <a:spcPct val="0"/>
        </a:spcAft>
        <a:defRPr sz="900">
          <a:solidFill>
            <a:schemeClr val="tx1"/>
          </a:solidFill>
          <a:latin typeface="+mn-lt"/>
          <a:ea typeface="+mn-ea"/>
          <a:cs typeface="+mn-cs"/>
          <a:sym typeface="Consolas" charset="0"/>
        </a:defRPr>
      </a:lvl7pPr>
      <a:lvl8pPr marL="528638" indent="-142875" algn="l" rtl="0" eaLnBrk="1" fontAlgn="base" hangingPunct="1">
        <a:spcBef>
          <a:spcPts val="366"/>
        </a:spcBef>
        <a:spcAft>
          <a:spcPct val="0"/>
        </a:spcAft>
        <a:defRPr sz="900">
          <a:solidFill>
            <a:schemeClr val="tx1"/>
          </a:solidFill>
          <a:latin typeface="+mn-lt"/>
          <a:ea typeface="+mn-ea"/>
          <a:cs typeface="+mn-cs"/>
          <a:sym typeface="Consolas" charset="0"/>
        </a:defRPr>
      </a:lvl8pPr>
      <a:lvl9pPr marL="657225" indent="-142875" algn="l" rtl="0" eaLnBrk="1" fontAlgn="base" hangingPunct="1">
        <a:spcBef>
          <a:spcPts val="366"/>
        </a:spcBef>
        <a:spcAft>
          <a:spcPct val="0"/>
        </a:spcAft>
        <a:defRPr sz="900">
          <a:solidFill>
            <a:schemeClr val="tx1"/>
          </a:solidFill>
          <a:latin typeface="+mn-lt"/>
          <a:ea typeface="+mn-ea"/>
          <a:cs typeface="+mn-cs"/>
          <a:sym typeface="Consolas"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267891" y="1671639"/>
            <a:ext cx="6318647" cy="1724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43462585"/>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ransition/>
  <p:txStyles>
    <p:titleStyle>
      <a:lvl1pPr algn="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spcBef>
          <a:spcPts val="563"/>
        </a:spcBef>
        <a:spcAft>
          <a:spcPct val="0"/>
        </a:spcAft>
        <a:defRPr sz="2400">
          <a:solidFill>
            <a:srgbClr val="FFFFFF"/>
          </a:solidFill>
          <a:latin typeface="+mn-lt"/>
          <a:ea typeface="+mn-ea"/>
          <a:cs typeface="+mn-cs"/>
          <a:sym typeface="Lucida Grande" charset="0"/>
        </a:defRPr>
      </a:lvl1pPr>
      <a:lvl2pPr marL="208360" indent="-79772" algn="ctr" rtl="0" eaLnBrk="1" fontAlgn="base" hangingPunct="1">
        <a:spcBef>
          <a:spcPts val="506"/>
        </a:spcBef>
        <a:spcAft>
          <a:spcPct val="0"/>
        </a:spcAft>
        <a:defRPr sz="2400">
          <a:solidFill>
            <a:srgbClr val="FFFFFF"/>
          </a:solidFill>
          <a:latin typeface="+mn-lt"/>
          <a:ea typeface="+mn-ea"/>
          <a:cs typeface="+mn-cs"/>
          <a:sym typeface="Lucida Grande" charset="0"/>
        </a:defRPr>
      </a:lvl2pPr>
      <a:lvl3pPr marL="321469" indent="-64294" algn="ctr" rtl="0" eaLnBrk="1" fontAlgn="base" hangingPunct="1">
        <a:spcBef>
          <a:spcPts val="422"/>
        </a:spcBef>
        <a:spcAft>
          <a:spcPct val="0"/>
        </a:spcAft>
        <a:defRPr sz="2400">
          <a:solidFill>
            <a:srgbClr val="FFFFFF"/>
          </a:solidFill>
          <a:latin typeface="+mn-lt"/>
          <a:ea typeface="+mn-ea"/>
          <a:cs typeface="+mn-cs"/>
          <a:sym typeface="Lucida Grande" charset="0"/>
        </a:defRPr>
      </a:lvl3pPr>
      <a:lvl4pPr marL="450056" indent="-64294" algn="ctr" rtl="0" eaLnBrk="1" fontAlgn="base" hangingPunct="1">
        <a:spcBef>
          <a:spcPts val="366"/>
        </a:spcBef>
        <a:spcAft>
          <a:spcPct val="0"/>
        </a:spcAft>
        <a:defRPr sz="2400">
          <a:solidFill>
            <a:srgbClr val="FFFFFF"/>
          </a:solidFill>
          <a:latin typeface="+mn-lt"/>
          <a:ea typeface="+mn-ea"/>
          <a:cs typeface="+mn-cs"/>
          <a:sym typeface="Lucida Grande" charset="0"/>
        </a:defRPr>
      </a:lvl4pPr>
      <a:lvl5pPr marL="578644" indent="-64294" algn="ctr" rtl="0" eaLnBrk="1" fontAlgn="base" hangingPunct="1">
        <a:spcBef>
          <a:spcPts val="366"/>
        </a:spcBef>
        <a:spcAft>
          <a:spcPct val="0"/>
        </a:spcAft>
        <a:defRPr sz="2400">
          <a:solidFill>
            <a:srgbClr val="FFFFFF"/>
          </a:solidFill>
          <a:latin typeface="+mn-lt"/>
          <a:ea typeface="+mn-ea"/>
          <a:cs typeface="+mn-cs"/>
          <a:sym typeface="Lucida Grande" charset="0"/>
        </a:defRPr>
      </a:lvl5pPr>
      <a:lvl6pPr marL="128588" algn="ctr" rtl="0" eaLnBrk="1" fontAlgn="base" hangingPunct="1">
        <a:spcBef>
          <a:spcPts val="366"/>
        </a:spcBef>
        <a:spcAft>
          <a:spcPct val="0"/>
        </a:spcAft>
        <a:defRPr sz="2400">
          <a:solidFill>
            <a:srgbClr val="FFFFFF"/>
          </a:solidFill>
          <a:latin typeface="+mn-lt"/>
          <a:ea typeface="+mn-ea"/>
          <a:cs typeface="+mn-cs"/>
          <a:sym typeface="Lucida Grande" charset="0"/>
        </a:defRPr>
      </a:lvl6pPr>
      <a:lvl7pPr marL="257175" algn="ctr" rtl="0" eaLnBrk="1" fontAlgn="base" hangingPunct="1">
        <a:spcBef>
          <a:spcPts val="366"/>
        </a:spcBef>
        <a:spcAft>
          <a:spcPct val="0"/>
        </a:spcAft>
        <a:defRPr sz="2400">
          <a:solidFill>
            <a:srgbClr val="FFFFFF"/>
          </a:solidFill>
          <a:latin typeface="+mn-lt"/>
          <a:ea typeface="+mn-ea"/>
          <a:cs typeface="+mn-cs"/>
          <a:sym typeface="Lucida Grande" charset="0"/>
        </a:defRPr>
      </a:lvl7pPr>
      <a:lvl8pPr marL="385763" algn="ctr" rtl="0" eaLnBrk="1" fontAlgn="base" hangingPunct="1">
        <a:spcBef>
          <a:spcPts val="366"/>
        </a:spcBef>
        <a:spcAft>
          <a:spcPct val="0"/>
        </a:spcAft>
        <a:defRPr sz="2400">
          <a:solidFill>
            <a:srgbClr val="FFFFFF"/>
          </a:solidFill>
          <a:latin typeface="+mn-lt"/>
          <a:ea typeface="+mn-ea"/>
          <a:cs typeface="+mn-cs"/>
          <a:sym typeface="Lucida Grande" charset="0"/>
        </a:defRPr>
      </a:lvl8pPr>
      <a:lvl9pPr marL="514350" algn="ctr" rtl="0" eaLnBrk="1" fontAlgn="base" hangingPunct="1">
        <a:spcBef>
          <a:spcPts val="366"/>
        </a:spcBef>
        <a:spcAft>
          <a:spcPct val="0"/>
        </a:spcAft>
        <a:defRPr sz="2400">
          <a:solidFill>
            <a:srgbClr val="FFFFFF"/>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342900" y="385764"/>
            <a:ext cx="6172200" cy="814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799164628"/>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55903"/>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ransition/>
  <p:txStyles>
    <p:titleStyle>
      <a:lvl1pPr algn="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6858000" cy="2889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3909944909"/>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ransition/>
  <p:txStyles>
    <p:titleStyle>
      <a:lvl1pPr algn="ctr" rtl="0" eaLnBrk="1" fontAlgn="base" hangingPunct="1">
        <a:spcBef>
          <a:spcPct val="0"/>
        </a:spcBef>
        <a:spcAft>
          <a:spcPct val="0"/>
        </a:spcAft>
        <a:defRPr sz="135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1"/>
            <a:ext cx="6858000" cy="1704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169475080"/>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ransition/>
  <p:txStyles>
    <p:titleStyle>
      <a:lvl1pPr algn="ctr" rtl="0" eaLnBrk="1" fontAlgn="base" hangingPunct="1">
        <a:spcBef>
          <a:spcPct val="0"/>
        </a:spcBef>
        <a:spcAft>
          <a:spcPct val="0"/>
        </a:spcAft>
        <a:defRPr sz="6750" b="1">
          <a:solidFill>
            <a:srgbClr val="FFFFFF"/>
          </a:solidFill>
          <a:latin typeface="+mj-lt"/>
          <a:ea typeface="+mj-ea"/>
          <a:cs typeface="+mj-cs"/>
          <a:sym typeface="Lucida Grande" charset="0"/>
        </a:defRPr>
      </a:lvl1pPr>
      <a:lvl2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6375"/>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4"/>
            <a:ext cx="1600200" cy="274637"/>
          </a:xfrm>
          <a:prstGeom prst="rect">
            <a:avLst/>
          </a:prstGeom>
        </p:spPr>
        <p:txBody>
          <a:bodyPr vert="horz" lIns="91440" tIns="45720" rIns="91440" bIns="45720" rtlCol="0" anchor="ctr"/>
          <a:lstStyle>
            <a:lvl1pPr algn="l">
              <a:defRPr sz="900">
                <a:solidFill>
                  <a:schemeClr val="tx1">
                    <a:tint val="75000"/>
                  </a:schemeClr>
                </a:solidFill>
              </a:defRPr>
            </a:lvl1pPr>
          </a:lstStyle>
          <a:p>
            <a:fld id="{61601C75-6E3A-0C43-AC78-5185600B4E67}" type="datetimeFigureOut">
              <a:rPr lang="en-US" smtClean="0"/>
              <a:t>4/29/2015</a:t>
            </a:fld>
            <a:endParaRPr lang="en-US" dirty="0"/>
          </a:p>
        </p:txBody>
      </p:sp>
      <p:sp>
        <p:nvSpPr>
          <p:cNvPr id="5" name="Footer Placeholder 4"/>
          <p:cNvSpPr>
            <a:spLocks noGrp="1"/>
          </p:cNvSpPr>
          <p:nvPr>
            <p:ph type="ftr" sz="quarter" idx="3"/>
          </p:nvPr>
        </p:nvSpPr>
        <p:spPr>
          <a:xfrm>
            <a:off x="2343150" y="4767264"/>
            <a:ext cx="21717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914900" y="4767264"/>
            <a:ext cx="1600200" cy="274637"/>
          </a:xfrm>
          <a:prstGeom prst="rect">
            <a:avLst/>
          </a:prstGeom>
        </p:spPr>
        <p:txBody>
          <a:bodyPr vert="horz" lIns="91440" tIns="45720" rIns="91440" bIns="45720" rtlCol="0" anchor="ctr"/>
          <a:lstStyle>
            <a:lvl1pPr algn="r">
              <a:defRPr sz="900">
                <a:solidFill>
                  <a:schemeClr val="tx1">
                    <a:tint val="75000"/>
                  </a:schemeClr>
                </a:solidFill>
              </a:defRPr>
            </a:lvl1pPr>
          </a:lstStyle>
          <a:p>
            <a:fld id="{0B10AB41-457F-9A4C-A01C-ACD95B865C12}" type="slidenum">
              <a:rPr lang="en-US" smtClean="0"/>
              <a:t>‹N°›</a:t>
            </a:fld>
            <a:endParaRPr lang="en-US" dirty="0"/>
          </a:p>
        </p:txBody>
      </p:sp>
    </p:spTree>
    <p:extLst>
      <p:ext uri="{BB962C8B-B14F-4D97-AF65-F5344CB8AC3E}">
        <p14:creationId xmlns:p14="http://schemas.microsoft.com/office/powerpoint/2010/main" val="673364878"/>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632223" y="1028700"/>
            <a:ext cx="5593556" cy="39766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159262366"/>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269081" y="1169988"/>
            <a:ext cx="6291263" cy="2722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428783153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ransition/>
  <p:txStyles>
    <p:titleStyle>
      <a:lvl1pPr algn="ctr" rtl="0" eaLnBrk="1" fontAlgn="base" hangingPunct="1">
        <a:spcBef>
          <a:spcPct val="0"/>
        </a:spcBef>
        <a:spcAft>
          <a:spcPct val="0"/>
        </a:spcAft>
        <a:defRPr sz="12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632223" y="1028700"/>
            <a:ext cx="5593556" cy="39766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881492158"/>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632223" y="1028701"/>
            <a:ext cx="5593556"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38195050"/>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342900" y="6191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796529" y="1447800"/>
            <a:ext cx="5264944" cy="3695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218630909"/>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793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652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511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369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342900" y="263526"/>
            <a:ext cx="61722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1557338" y="11525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6148" name="Line 3"/>
          <p:cNvSpPr>
            <a:spLocks noChangeShapeType="1"/>
          </p:cNvSpPr>
          <p:nvPr/>
        </p:nvSpPr>
        <p:spPr bwMode="auto">
          <a:xfrm>
            <a:off x="1728788" y="25003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6149" name="Rectangle 4"/>
          <p:cNvSpPr>
            <a:spLocks/>
          </p:cNvSpPr>
          <p:nvPr/>
        </p:nvSpPr>
        <p:spPr bwMode="auto">
          <a:xfrm>
            <a:off x="3746898" y="1152525"/>
            <a:ext cx="1553765"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6150" name="Line 5"/>
          <p:cNvSpPr>
            <a:spLocks noChangeShapeType="1"/>
          </p:cNvSpPr>
          <p:nvPr/>
        </p:nvSpPr>
        <p:spPr bwMode="auto">
          <a:xfrm>
            <a:off x="3918347" y="25003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1138653294"/>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346472" y="263526"/>
            <a:ext cx="61722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632223" y="1266825"/>
            <a:ext cx="1553765"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2" name="Rectangle 3"/>
          <p:cNvSpPr>
            <a:spLocks/>
          </p:cNvSpPr>
          <p:nvPr/>
        </p:nvSpPr>
        <p:spPr bwMode="auto">
          <a:xfrm>
            <a:off x="2650331" y="12668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3" name="Rectangle 4"/>
          <p:cNvSpPr>
            <a:spLocks/>
          </p:cNvSpPr>
          <p:nvPr/>
        </p:nvSpPr>
        <p:spPr bwMode="auto">
          <a:xfrm>
            <a:off x="4672013" y="12668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4" name="Line 5"/>
          <p:cNvSpPr>
            <a:spLocks noChangeShapeType="1"/>
          </p:cNvSpPr>
          <p:nvPr/>
        </p:nvSpPr>
        <p:spPr bwMode="auto">
          <a:xfrm>
            <a:off x="803672" y="26146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7175" name="Line 6"/>
          <p:cNvSpPr>
            <a:spLocks noChangeShapeType="1"/>
          </p:cNvSpPr>
          <p:nvPr/>
        </p:nvSpPr>
        <p:spPr bwMode="auto">
          <a:xfrm>
            <a:off x="2821782" y="2638425"/>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7176" name="Line 7"/>
          <p:cNvSpPr>
            <a:spLocks noChangeShapeType="1"/>
          </p:cNvSpPr>
          <p:nvPr/>
        </p:nvSpPr>
        <p:spPr bwMode="auto">
          <a:xfrm>
            <a:off x="4843463" y="26527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587027331"/>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342900" y="258763"/>
            <a:ext cx="6172200" cy="533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228600" y="1362075"/>
            <a:ext cx="1446610"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196" name="Line 3"/>
          <p:cNvSpPr>
            <a:spLocks noChangeShapeType="1"/>
          </p:cNvSpPr>
          <p:nvPr/>
        </p:nvSpPr>
        <p:spPr bwMode="auto">
          <a:xfrm>
            <a:off x="41791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197" name="Rectangle 4"/>
          <p:cNvSpPr>
            <a:spLocks/>
          </p:cNvSpPr>
          <p:nvPr/>
        </p:nvSpPr>
        <p:spPr bwMode="auto">
          <a:xfrm>
            <a:off x="1885950" y="1362075"/>
            <a:ext cx="1446610"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198" name="Line 5"/>
          <p:cNvSpPr>
            <a:spLocks noChangeShapeType="1"/>
          </p:cNvSpPr>
          <p:nvPr/>
        </p:nvSpPr>
        <p:spPr bwMode="auto">
          <a:xfrm>
            <a:off x="207526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199" name="Rectangle 6"/>
          <p:cNvSpPr>
            <a:spLocks/>
          </p:cNvSpPr>
          <p:nvPr/>
        </p:nvSpPr>
        <p:spPr bwMode="auto">
          <a:xfrm>
            <a:off x="3532585" y="1362075"/>
            <a:ext cx="1446609"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200" name="Line 7"/>
          <p:cNvSpPr>
            <a:spLocks noChangeShapeType="1"/>
          </p:cNvSpPr>
          <p:nvPr/>
        </p:nvSpPr>
        <p:spPr bwMode="auto">
          <a:xfrm>
            <a:off x="3725466"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201" name="Rectangle 8"/>
          <p:cNvSpPr>
            <a:spLocks/>
          </p:cNvSpPr>
          <p:nvPr/>
        </p:nvSpPr>
        <p:spPr bwMode="auto">
          <a:xfrm>
            <a:off x="5182791" y="1362075"/>
            <a:ext cx="1446609"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202" name="Line 9"/>
          <p:cNvSpPr>
            <a:spLocks noChangeShapeType="1"/>
          </p:cNvSpPr>
          <p:nvPr/>
        </p:nvSpPr>
        <p:spPr bwMode="auto">
          <a:xfrm>
            <a:off x="537210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124048035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342900" y="3257550"/>
            <a:ext cx="61722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478662292"/>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70000"/>
        </a:lnSpc>
        <a:spcBef>
          <a:spcPct val="0"/>
        </a:spcBef>
        <a:spcAft>
          <a:spcPct val="0"/>
        </a:spcAft>
        <a:defRPr sz="1500">
          <a:solidFill>
            <a:srgbClr val="E6E6E6"/>
          </a:solidFill>
          <a:latin typeface="+mn-lt"/>
          <a:ea typeface="+mn-ea"/>
          <a:cs typeface="+mn-cs"/>
          <a:sym typeface="Lucida Grande" charset="0"/>
        </a:defRPr>
      </a:lvl1pPr>
      <a:lvl2pPr marL="164306" indent="-35719" algn="ctr" rtl="0" eaLnBrk="1" fontAlgn="base" hangingPunct="1">
        <a:spcBef>
          <a:spcPts val="506"/>
        </a:spcBef>
        <a:spcAft>
          <a:spcPct val="0"/>
        </a:spcAft>
        <a:buSzPct val="100000"/>
        <a:buFont typeface="Arial" charset="0"/>
        <a:buChar char="•"/>
        <a:defRPr sz="1500">
          <a:solidFill>
            <a:srgbClr val="E6E6E6"/>
          </a:solidFill>
          <a:latin typeface="Calibri" charset="0"/>
          <a:ea typeface="+mn-ea"/>
          <a:cs typeface="+mn-cs"/>
          <a:sym typeface="Calibri" charset="0"/>
        </a:defRPr>
      </a:lvl2pPr>
      <a:lvl3pPr marL="292894" indent="-35719" algn="ctr" rtl="0" eaLnBrk="1" fontAlgn="base" hangingPunct="1">
        <a:spcBef>
          <a:spcPts val="422"/>
        </a:spcBef>
        <a:spcAft>
          <a:spcPct val="0"/>
        </a:spcAft>
        <a:buSzPct val="100000"/>
        <a:buFont typeface="Arial" charset="0"/>
        <a:buChar char="•"/>
        <a:defRPr sz="1500">
          <a:solidFill>
            <a:srgbClr val="E6E6E6"/>
          </a:solidFill>
          <a:latin typeface="Calibri" charset="0"/>
          <a:ea typeface="+mn-ea"/>
          <a:cs typeface="+mn-cs"/>
          <a:sym typeface="Calibri" charset="0"/>
        </a:defRPr>
      </a:lvl3pPr>
      <a:lvl4pPr marL="421481"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4pPr>
      <a:lvl5pPr marL="550069"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5pPr>
      <a:lvl6pPr marL="678656"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6pPr>
      <a:lvl7pPr marL="807244"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7pPr>
      <a:lvl8pPr marL="935831"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8pPr>
      <a:lvl9pPr marL="1064419" indent="-35719" algn="ctr" rtl="0" eaLnBrk="1" fontAlgn="base" hangingPunct="1">
        <a:spcBef>
          <a:spcPts val="366"/>
        </a:spcBef>
        <a:spcAft>
          <a:spcPct val="0"/>
        </a:spcAft>
        <a:buSzPct val="100000"/>
        <a:buFont typeface="Arial" charset="0"/>
        <a:buChar char="•"/>
        <a:defRPr sz="1500">
          <a:solidFill>
            <a:srgbClr val="E6E6E6"/>
          </a:solidFill>
          <a:latin typeface="Calibri" charset="0"/>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342900" y="3257550"/>
            <a:ext cx="6172200" cy="520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82571251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ransition/>
  <p:txStyles>
    <p:titleStyle>
      <a:lvl1pPr algn="ctr" rtl="0" eaLnBrk="1" fontAlgn="base" hangingPunct="1">
        <a:spcBef>
          <a:spcPct val="0"/>
        </a:spcBef>
        <a:spcAft>
          <a:spcPct val="0"/>
        </a:spcAft>
        <a:defRPr sz="24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366092"/>
          </a:solidFill>
          <a:latin typeface="+mn-lt"/>
          <a:ea typeface="+mn-ea"/>
          <a:cs typeface="+mn-cs"/>
          <a:sym typeface="Lucida Grande" charset="0"/>
        </a:defRPr>
      </a:lvl1pPr>
      <a:lvl2pPr marL="164306" indent="-35719" algn="l" rtl="0" eaLnBrk="1" fontAlgn="base" hangingPunct="1">
        <a:spcBef>
          <a:spcPts val="506"/>
        </a:spcBef>
        <a:spcAft>
          <a:spcPct val="0"/>
        </a:spcAft>
        <a:buSzPct val="100000"/>
        <a:buFont typeface="Arial" charset="0"/>
        <a:buChar char="•"/>
        <a:defRPr sz="1500">
          <a:solidFill>
            <a:srgbClr val="366092"/>
          </a:solidFill>
          <a:latin typeface="Calibri" charset="0"/>
          <a:ea typeface="+mn-ea"/>
          <a:cs typeface="+mn-cs"/>
          <a:sym typeface="Calibri" charset="0"/>
        </a:defRPr>
      </a:lvl2pPr>
      <a:lvl3pPr marL="292894" indent="-35719" algn="l" rtl="0" eaLnBrk="1" fontAlgn="base" hangingPunct="1">
        <a:spcBef>
          <a:spcPts val="422"/>
        </a:spcBef>
        <a:spcAft>
          <a:spcPct val="0"/>
        </a:spcAft>
        <a:buSzPct val="100000"/>
        <a:buFont typeface="Arial" charset="0"/>
        <a:buChar char="•"/>
        <a:defRPr sz="1500">
          <a:solidFill>
            <a:srgbClr val="366092"/>
          </a:solidFill>
          <a:latin typeface="Calibri" charset="0"/>
          <a:ea typeface="+mn-ea"/>
          <a:cs typeface="+mn-cs"/>
          <a:sym typeface="Calibri" charset="0"/>
        </a:defRPr>
      </a:lvl3pPr>
      <a:lvl4pPr marL="421481"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4pPr>
      <a:lvl5pPr marL="550069"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5pPr>
      <a:lvl6pPr marL="678656"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6pPr>
      <a:lvl7pPr marL="807244"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7pPr>
      <a:lvl8pPr marL="935831"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8pPr>
      <a:lvl9pPr marL="1064419" indent="-35719" algn="l" rtl="0" eaLnBrk="1" fontAlgn="base" hangingPunct="1">
        <a:spcBef>
          <a:spcPts val="366"/>
        </a:spcBef>
        <a:spcAft>
          <a:spcPct val="0"/>
        </a:spcAft>
        <a:buSzPct val="100000"/>
        <a:buFont typeface="Arial" charset="0"/>
        <a:buChar char="•"/>
        <a:defRPr sz="1500">
          <a:solidFill>
            <a:srgbClr val="366092"/>
          </a:solidFill>
          <a:latin typeface="Calibri" charset="0"/>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514369957"/>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E6E6E6"/>
          </a:solidFill>
          <a:latin typeface="+mn-lt"/>
          <a:ea typeface="+mn-ea"/>
          <a:cs typeface="+mn-cs"/>
          <a:sym typeface="Lucida Grande" charset="0"/>
        </a:defRPr>
      </a:lvl1pPr>
      <a:lvl2pPr marL="164306" indent="-35719" algn="l" rtl="0" eaLnBrk="1" fontAlgn="base" hangingPunct="1">
        <a:spcBef>
          <a:spcPts val="50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2pPr>
      <a:lvl3pPr marL="292894" indent="-35719" algn="l" rtl="0" eaLnBrk="1" fontAlgn="base" hangingPunct="1">
        <a:spcBef>
          <a:spcPts val="422"/>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3pPr>
      <a:lvl4pPr marL="421481"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4pPr>
      <a:lvl5pPr marL="550069"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5pPr>
      <a:lvl6pPr marL="678656"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6pPr>
      <a:lvl7pPr marL="807244"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7pPr>
      <a:lvl8pPr marL="935831"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8pPr>
      <a:lvl9pPr marL="1064419" indent="-35719" algn="l" rtl="0" eaLnBrk="1" fontAlgn="base" hangingPunct="1">
        <a:spcBef>
          <a:spcPts val="366"/>
        </a:spcBef>
        <a:spcAft>
          <a:spcPct val="0"/>
        </a:spcAft>
        <a:buClr>
          <a:srgbClr val="E6E6E6"/>
        </a:buClr>
        <a:buSzPct val="125000"/>
        <a:buFont typeface="Thonburi" charset="0"/>
        <a:buChar char="•"/>
        <a:defRPr sz="1200">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138318367"/>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ransition/>
  <p:txStyles>
    <p:titleStyle>
      <a:lvl1pPr algn="ctr" rtl="0" eaLnBrk="1" fontAlgn="base" hangingPunct="1">
        <a:spcBef>
          <a:spcPct val="0"/>
        </a:spcBef>
        <a:spcAft>
          <a:spcPct val="0"/>
        </a:spcAft>
        <a:defRPr sz="24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366092"/>
          </a:solidFill>
          <a:latin typeface="+mn-lt"/>
          <a:ea typeface="+mn-ea"/>
          <a:cs typeface="+mn-cs"/>
          <a:sym typeface="Lucida Grande" charset="0"/>
        </a:defRPr>
      </a:lvl1pPr>
      <a:lvl2pPr marL="164306" indent="-35719" algn="l" rtl="0" eaLnBrk="1" fontAlgn="base" hangingPunct="1">
        <a:spcBef>
          <a:spcPts val="50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2pPr>
      <a:lvl3pPr marL="292894" indent="-35719" algn="l" rtl="0" eaLnBrk="1" fontAlgn="base" hangingPunct="1">
        <a:spcBef>
          <a:spcPts val="422"/>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3pPr>
      <a:lvl4pPr marL="421481"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4pPr>
      <a:lvl5pPr marL="550069"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5pPr>
      <a:lvl6pPr marL="678656"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6pPr>
      <a:lvl7pPr marL="807244"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7pPr>
      <a:lvl8pPr marL="935831"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8pPr>
      <a:lvl9pPr marL="1064419" indent="-35719" algn="l" rtl="0" eaLnBrk="1" fontAlgn="base" hangingPunct="1">
        <a:spcBef>
          <a:spcPts val="366"/>
        </a:spcBef>
        <a:spcAft>
          <a:spcPct val="0"/>
        </a:spcAft>
        <a:buClr>
          <a:srgbClr val="366092"/>
        </a:buClr>
        <a:buSzPct val="125000"/>
        <a:buFont typeface="Thonburi" charset="0"/>
        <a:buChar char="•"/>
        <a:defRPr sz="1200">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342900" y="566738"/>
            <a:ext cx="6172200" cy="5191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4354116" y="2563813"/>
            <a:ext cx="1369219"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13316" name="Oval 3"/>
          <p:cNvSpPr>
            <a:spLocks/>
          </p:cNvSpPr>
          <p:nvPr/>
        </p:nvSpPr>
        <p:spPr bwMode="auto">
          <a:xfrm>
            <a:off x="2745582" y="2560639"/>
            <a:ext cx="1369219" cy="1824037"/>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13317" name="Oval 4"/>
          <p:cNvSpPr>
            <a:spLocks/>
          </p:cNvSpPr>
          <p:nvPr/>
        </p:nvSpPr>
        <p:spPr bwMode="auto">
          <a:xfrm>
            <a:off x="1138238" y="2563813"/>
            <a:ext cx="1369219" cy="1825625"/>
          </a:xfrm>
          <a:prstGeom prst="ellipse">
            <a:avLst/>
          </a:prstGeom>
          <a:solidFill>
            <a:schemeClr val="accent1"/>
          </a:solidFill>
          <a:ln>
            <a:noFill/>
          </a:ln>
          <a:extLst>
            <a:ext uri="{91240B29-F687-4f45-9708-019B960494DF}">
              <a14:hiddenLine xmlns:a14="http://schemas.microsoft.com/office/drawing/2010/main" xmlns=""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Tree>
    <p:extLst>
      <p:ext uri="{BB962C8B-B14F-4D97-AF65-F5344CB8AC3E}">
        <p14:creationId xmlns:p14="http://schemas.microsoft.com/office/powerpoint/2010/main" val="736219279"/>
      </p:ext>
    </p:extLst>
  </p:cSld>
  <p:clrMap bg1="lt1" tx1="dk1" bg2="lt2" tx2="dk2" accent1="accent1" accent2="accent2" accent3="accent3" accent4="accent4" accent5="accent5" accent6="accent6" hlink="hlink" folHlink="folHlink"/>
  <p:sldLayoutIdLst>
    <p:sldLayoutId id="2147484357" r:id="rId1"/>
    <p:sldLayoutId id="2147484358" r:id="rId2"/>
    <p:sldLayoutId id="2147484359" r:id="rId3"/>
    <p:sldLayoutId id="2147484360" r:id="rId4"/>
    <p:sldLayoutId id="2147484361" r:id="rId5"/>
    <p:sldLayoutId id="2147484362" r:id="rId6"/>
    <p:sldLayoutId id="2147484363" r:id="rId7"/>
    <p:sldLayoutId id="2147484364" r:id="rId8"/>
    <p:sldLayoutId id="2147484365" r:id="rId9"/>
    <p:sldLayoutId id="2147484366" r:id="rId10"/>
    <p:sldLayoutId id="2147484367"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lnSpc>
          <a:spcPct val="90000"/>
        </a:lnSpc>
        <a:spcBef>
          <a:spcPts val="366"/>
        </a:spcBef>
        <a:spcAft>
          <a:spcPct val="0"/>
        </a:spcAft>
        <a:defRPr sz="1500">
          <a:solidFill>
            <a:srgbClr val="E6E6E6"/>
          </a:solidFill>
          <a:latin typeface="+mn-lt"/>
          <a:ea typeface="+mn-ea"/>
          <a:cs typeface="+mn-cs"/>
          <a:sym typeface="Lucida Grande" charset="0"/>
        </a:defRPr>
      </a:lvl1pPr>
      <a:lvl2pPr marL="164306" indent="-35719" algn="l" rtl="0" eaLnBrk="1" fontAlgn="base" hangingPunct="1">
        <a:spcBef>
          <a:spcPts val="50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2pPr>
      <a:lvl3pPr marL="292894" indent="-35719" algn="l" rtl="0" eaLnBrk="1" fontAlgn="base" hangingPunct="1">
        <a:spcBef>
          <a:spcPts val="422"/>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3pPr>
      <a:lvl4pPr marL="421481"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4pPr>
      <a:lvl5pPr marL="550069"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5pPr>
      <a:lvl6pPr marL="678656"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6pPr>
      <a:lvl7pPr marL="807244"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7pPr>
      <a:lvl8pPr marL="935831"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8pPr>
      <a:lvl9pPr marL="1064419" indent="-35719" algn="l" rtl="0" eaLnBrk="1" fontAlgn="base" hangingPunct="1">
        <a:spcBef>
          <a:spcPts val="366"/>
        </a:spcBef>
        <a:spcAft>
          <a:spcPct val="0"/>
        </a:spcAft>
        <a:buClr>
          <a:srgbClr val="E6E6E6"/>
        </a:buClr>
        <a:buSzPct val="100000"/>
        <a:buFont typeface="Thonburi" charset="0"/>
        <a:buChar char="•"/>
        <a:defRPr sz="1200">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269081" y="1169988"/>
            <a:ext cx="6291263" cy="2722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234788004"/>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txStyles>
    <p:titleStyle>
      <a:lvl1pPr algn="ctr" rtl="0" eaLnBrk="1" fontAlgn="base" hangingPunct="1">
        <a:spcBef>
          <a:spcPct val="0"/>
        </a:spcBef>
        <a:spcAft>
          <a:spcPct val="0"/>
        </a:spcAft>
        <a:defRPr sz="12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120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2486026" y="1574801"/>
            <a:ext cx="4164806"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2577704" y="2182814"/>
            <a:ext cx="4098131"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029432141"/>
      </p:ext>
    </p:extLst>
  </p:cSld>
  <p:clrMap bg1="lt1" tx1="dk1" bg2="lt2" tx2="dk2" accent1="accent1" accent2="accent2" accent3="accent3" accent4="accent4" accent5="accent5" accent6="accent6" hlink="hlink" folHlink="folHlink"/>
  <p:sldLayoutIdLst>
    <p:sldLayoutId id="2147484369" r:id="rId1"/>
    <p:sldLayoutId id="2147484370" r:id="rId2"/>
    <p:sldLayoutId id="2147484371" r:id="rId3"/>
    <p:sldLayoutId id="2147484372" r:id="rId4"/>
    <p:sldLayoutId id="2147484373" r:id="rId5"/>
    <p:sldLayoutId id="2147484374" r:id="rId6"/>
    <p:sldLayoutId id="2147484375" r:id="rId7"/>
    <p:sldLayoutId id="2147484376" r:id="rId8"/>
    <p:sldLayoutId id="2147484377" r:id="rId9"/>
    <p:sldLayoutId id="2147484378" r:id="rId10"/>
    <p:sldLayoutId id="2147484379"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366092"/>
        </a:buClr>
        <a:buSzPct val="100000"/>
        <a:buFont typeface="Thonburi" charset="0"/>
        <a:buChar char="•"/>
        <a:defRPr sz="1575" b="1">
          <a:solidFill>
            <a:srgbClr val="366092"/>
          </a:solidFill>
          <a:latin typeface="+mn-lt"/>
          <a:ea typeface="+mn-ea"/>
          <a:cs typeface="+mn-cs"/>
          <a:sym typeface="Lucida Grande" charset="0"/>
        </a:defRPr>
      </a:lvl1pPr>
      <a:lvl2pPr marL="429816" indent="-150019" algn="l" rtl="0" eaLnBrk="1" fontAlgn="base" hangingPunct="1">
        <a:spcBef>
          <a:spcPts val="50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2pPr>
      <a:lvl3pPr marL="429816" indent="-150019" algn="l" rtl="0" eaLnBrk="1" fontAlgn="base" hangingPunct="1">
        <a:spcBef>
          <a:spcPts val="422"/>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3pPr>
      <a:lvl4pPr marL="42981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4pPr>
      <a:lvl5pPr marL="42981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5pPr>
      <a:lvl6pPr marL="558998"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6pPr>
      <a:lvl7pPr marL="687586"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7pPr>
      <a:lvl8pPr marL="816173"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8pPr>
      <a:lvl9pPr marL="944761" indent="-150019" algn="l" rtl="0" eaLnBrk="1" fontAlgn="base" hangingPunct="1">
        <a:spcBef>
          <a:spcPts val="366"/>
        </a:spcBef>
        <a:spcAft>
          <a:spcPct val="0"/>
        </a:spcAft>
        <a:buClr>
          <a:srgbClr val="366092"/>
        </a:buClr>
        <a:buSzPct val="34000"/>
        <a:buFont typeface="Thonburi" charset="0"/>
        <a:buChar char="•"/>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2486026" y="1574801"/>
            <a:ext cx="4164806" cy="608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2577704" y="2182814"/>
            <a:ext cx="4098131" cy="24352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27998713"/>
      </p:ext>
    </p:extLst>
  </p:cSld>
  <p:clrMap bg1="lt1" tx1="dk1" bg2="lt2" tx2="dk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366"/>
        </a:spcBef>
        <a:spcAft>
          <a:spcPct val="0"/>
        </a:spcAft>
        <a:defRPr sz="1575" b="1">
          <a:solidFill>
            <a:srgbClr val="366092"/>
          </a:solidFill>
          <a:latin typeface="+mn-lt"/>
          <a:ea typeface="+mn-ea"/>
          <a:cs typeface="+mn-cs"/>
          <a:sym typeface="Lucida Grande" charset="0"/>
        </a:defRPr>
      </a:lvl1pPr>
      <a:lvl2pPr marL="71438" indent="-71438" algn="l" rtl="0" eaLnBrk="1" fontAlgn="base" hangingPunct="1">
        <a:spcBef>
          <a:spcPts val="506"/>
        </a:spcBef>
        <a:spcAft>
          <a:spcPct val="0"/>
        </a:spcAft>
        <a:defRPr sz="1575" b="1">
          <a:solidFill>
            <a:srgbClr val="366092"/>
          </a:solidFill>
          <a:latin typeface="+mn-lt"/>
          <a:ea typeface="+mn-ea"/>
          <a:cs typeface="+mn-cs"/>
          <a:sym typeface="Lucida Grande" charset="0"/>
        </a:defRPr>
      </a:lvl2pPr>
      <a:lvl3pPr marL="71438" indent="-71438" algn="l" rtl="0" eaLnBrk="1" fontAlgn="base" hangingPunct="1">
        <a:spcBef>
          <a:spcPts val="422"/>
        </a:spcBef>
        <a:spcAft>
          <a:spcPct val="0"/>
        </a:spcAft>
        <a:defRPr sz="1575" b="1">
          <a:solidFill>
            <a:srgbClr val="366092"/>
          </a:solidFill>
          <a:latin typeface="+mn-lt"/>
          <a:ea typeface="+mn-ea"/>
          <a:cs typeface="+mn-cs"/>
          <a:sym typeface="Lucida Grande" charset="0"/>
        </a:defRPr>
      </a:lvl3pPr>
      <a:lvl4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4pPr>
      <a:lvl5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5pPr>
      <a:lvl6pPr marL="200025"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6pPr>
      <a:lvl7pPr marL="328613"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7pPr>
      <a:lvl8pPr marL="457200"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8pPr>
      <a:lvl9pPr marL="58578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2786062" y="923926"/>
            <a:ext cx="3806429" cy="24479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5041107" y="4429126"/>
            <a:ext cx="1502569" cy="447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a:solidFill>
                  <a:schemeClr val="tx1"/>
                </a:solidFill>
                <a:round/>
                <a:headEnd/>
                <a:tailEnd/>
              </a14:hiddenLine>
            </a:ext>
          </a:extLst>
        </p:spPr>
      </p:pic>
    </p:spTree>
    <p:extLst>
      <p:ext uri="{BB962C8B-B14F-4D97-AF65-F5344CB8AC3E}">
        <p14:creationId xmlns:p14="http://schemas.microsoft.com/office/powerpoint/2010/main" val="241973638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Lst>
  <p:transition/>
  <p:txStyles>
    <p:titleStyle>
      <a:lvl1pPr algn="r" rtl="0" eaLnBrk="1" fontAlgn="base" hangingPunct="1">
        <a:spcBef>
          <a:spcPct val="0"/>
        </a:spcBef>
        <a:spcAft>
          <a:spcPct val="0"/>
        </a:spcAft>
        <a:defRPr sz="2700" b="1">
          <a:solidFill>
            <a:srgbClr val="FFFFFF"/>
          </a:solidFill>
          <a:latin typeface="+mj-lt"/>
          <a:ea typeface="+mj-ea"/>
          <a:cs typeface="+mj-cs"/>
          <a:sym typeface="Lucida Grande" charset="0"/>
        </a:defRPr>
      </a:lvl1pPr>
      <a:lvl2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7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338"/>
        </a:spcBef>
        <a:spcAft>
          <a:spcPct val="0"/>
        </a:spcAft>
        <a:defRPr b="1">
          <a:solidFill>
            <a:srgbClr val="0F243E"/>
          </a:solidFill>
          <a:latin typeface="+mn-lt"/>
          <a:ea typeface="+mn-ea"/>
          <a:cs typeface="+mn-cs"/>
          <a:sym typeface="Lucida Grande" charset="0"/>
        </a:defRPr>
      </a:lvl1pPr>
      <a:lvl2pPr marL="69056" indent="-33338" algn="l" rtl="0" eaLnBrk="1" fontAlgn="base" hangingPunct="1">
        <a:spcBef>
          <a:spcPts val="506"/>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39304" indent="-35719" algn="l" rtl="0" eaLnBrk="1" fontAlgn="base" hangingPunct="1">
        <a:spcBef>
          <a:spcPts val="422"/>
        </a:spcBef>
        <a:spcAft>
          <a:spcPct val="0"/>
        </a:spcAft>
        <a:buClr>
          <a:srgbClr val="000000"/>
        </a:buClr>
        <a:buSzPct val="100000"/>
        <a:buFont typeface="Thonburi" charset="0"/>
        <a:buChar char="•"/>
        <a:defRPr sz="1200" b="1">
          <a:solidFill>
            <a:schemeClr val="tx1"/>
          </a:solidFill>
          <a:latin typeface="+mn-lt"/>
          <a:ea typeface="ヒラギノ角ゴ ProN W3" charset="0"/>
          <a:cs typeface="ヒラギノ角ゴ ProN W3" charset="0"/>
          <a:sym typeface="Lucida Grande" charset="0"/>
        </a:defRPr>
      </a:lvl3pPr>
      <a:lvl4pPr marL="214313" indent="-35719" algn="l" rtl="0" eaLnBrk="1" fontAlgn="base" hangingPunct="1">
        <a:spcBef>
          <a:spcPts val="366"/>
        </a:spcBef>
        <a:spcAft>
          <a:spcPct val="0"/>
        </a:spcAft>
        <a:buClr>
          <a:srgbClr val="000000"/>
        </a:buClr>
        <a:buSzPct val="50000"/>
        <a:buFont typeface="Calibri" charset="0"/>
        <a:buChar char="•"/>
        <a:defRPr sz="1050" b="1">
          <a:solidFill>
            <a:schemeClr val="tx1"/>
          </a:solidFill>
          <a:latin typeface="Calibri" charset="0"/>
          <a:ea typeface="ヒラギノ角ゴ ProN W3" charset="0"/>
          <a:cs typeface="ヒラギノ角ゴ ProN W3" charset="0"/>
          <a:sym typeface="Calibri" charset="0"/>
        </a:defRPr>
      </a:lvl4pPr>
      <a:lvl5pPr marL="285750"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5pPr>
      <a:lvl6pPr marL="414338"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6pPr>
      <a:lvl7pPr marL="542925"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7pPr>
      <a:lvl8pPr marL="671513"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8pPr>
      <a:lvl9pPr marL="800100" indent="-35719" algn="l" rtl="0" eaLnBrk="1" fontAlgn="base" hangingPunct="1">
        <a:spcBef>
          <a:spcPts val="366"/>
        </a:spcBef>
        <a:spcAft>
          <a:spcPct val="0"/>
        </a:spcAft>
        <a:buClr>
          <a:srgbClr val="000000"/>
        </a:buClr>
        <a:buSzPct val="100000"/>
        <a:buFont typeface="Calibri" charset="0"/>
        <a:buChar char="•"/>
        <a:defRPr sz="9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32160" y="1676401"/>
            <a:ext cx="4164806" cy="468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32160" y="2144714"/>
            <a:ext cx="4164806" cy="2397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2277634313"/>
      </p:ext>
    </p:extLst>
  </p:cSld>
  <p:clrMap bg1="lt1" tx1="dk1" bg2="lt2" tx2="dk2" accent1="accent1" accent2="accent2" accent3="accent3" accent4="accent4" accent5="accent5" accent6="accent6" hlink="hlink" folHlink="folHlink"/>
  <p:sldLayoutIdLst>
    <p:sldLayoutId id="2147484405" r:id="rId1"/>
    <p:sldLayoutId id="2147484406" r:id="rId2"/>
    <p:sldLayoutId id="2147484407"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Lst>
  <p:transition/>
  <p:txStyles>
    <p:titleStyle>
      <a:lvl1pPr algn="l" rtl="0" eaLnBrk="1" fontAlgn="base" hangingPunct="1">
        <a:spcBef>
          <a:spcPct val="0"/>
        </a:spcBef>
        <a:spcAft>
          <a:spcPct val="0"/>
        </a:spcAft>
        <a:defRPr sz="1800" b="1">
          <a:solidFill>
            <a:srgbClr val="0F243E"/>
          </a:solidFill>
          <a:latin typeface="+mj-lt"/>
          <a:ea typeface="+mj-ea"/>
          <a:cs typeface="+mj-cs"/>
          <a:sym typeface="Lucida Grande" charset="0"/>
        </a:defRPr>
      </a:lvl1pPr>
      <a:lvl2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5pPr>
      <a:lvl6pPr marL="128588"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6pPr>
      <a:lvl7pPr marL="257175"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7pPr>
      <a:lvl8pPr marL="385763"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8pPr>
      <a:lvl9pPr marL="514350" algn="l" rtl="0" eaLnBrk="1" fontAlgn="base" hangingPunct="1">
        <a:spcBef>
          <a:spcPct val="0"/>
        </a:spcBef>
        <a:spcAft>
          <a:spcPct val="0"/>
        </a:spcAft>
        <a:defRPr sz="1800" b="1">
          <a:solidFill>
            <a:srgbClr val="0F243E"/>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lnSpc>
          <a:spcPct val="90000"/>
        </a:lnSpc>
        <a:spcBef>
          <a:spcPts val="366"/>
        </a:spcBef>
        <a:spcAft>
          <a:spcPct val="0"/>
        </a:spcAft>
        <a:defRPr sz="1575" b="1">
          <a:solidFill>
            <a:srgbClr val="366092"/>
          </a:solidFill>
          <a:latin typeface="+mn-lt"/>
          <a:ea typeface="+mn-ea"/>
          <a:cs typeface="+mn-cs"/>
          <a:sym typeface="Lucida Grande" charset="0"/>
        </a:defRPr>
      </a:lvl1pPr>
      <a:lvl2pPr marL="71438" indent="-71438" algn="l" rtl="0" eaLnBrk="1" fontAlgn="base" hangingPunct="1">
        <a:spcBef>
          <a:spcPts val="506"/>
        </a:spcBef>
        <a:spcAft>
          <a:spcPct val="0"/>
        </a:spcAft>
        <a:defRPr sz="1575" b="1">
          <a:solidFill>
            <a:srgbClr val="366092"/>
          </a:solidFill>
          <a:latin typeface="+mn-lt"/>
          <a:ea typeface="+mn-ea"/>
          <a:cs typeface="+mn-cs"/>
          <a:sym typeface="Lucida Grande" charset="0"/>
        </a:defRPr>
      </a:lvl2pPr>
      <a:lvl3pPr marL="71438" indent="-71438" algn="l" rtl="0" eaLnBrk="1" fontAlgn="base" hangingPunct="1">
        <a:spcBef>
          <a:spcPts val="422"/>
        </a:spcBef>
        <a:spcAft>
          <a:spcPct val="0"/>
        </a:spcAft>
        <a:defRPr sz="1575" b="1">
          <a:solidFill>
            <a:srgbClr val="366092"/>
          </a:solidFill>
          <a:latin typeface="+mn-lt"/>
          <a:ea typeface="+mn-ea"/>
          <a:cs typeface="+mn-cs"/>
          <a:sym typeface="Lucida Grande" charset="0"/>
        </a:defRPr>
      </a:lvl3pPr>
      <a:lvl4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4pPr>
      <a:lvl5pPr marL="7143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5pPr>
      <a:lvl6pPr marL="200025"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6pPr>
      <a:lvl7pPr marL="328613"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7pPr>
      <a:lvl8pPr marL="457200"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8pPr>
      <a:lvl9pPr marL="585788" indent="-71438" algn="l" rtl="0" eaLnBrk="1" fontAlgn="base" hangingPunct="1">
        <a:spcBef>
          <a:spcPts val="366"/>
        </a:spcBef>
        <a:spcAft>
          <a:spcPct val="0"/>
        </a:spcAft>
        <a:defRPr sz="1575" b="1">
          <a:solidFill>
            <a:srgbClr val="366092"/>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632223" y="1028701"/>
            <a:ext cx="5593556"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1187138336"/>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342900" y="206376"/>
            <a:ext cx="61722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742950" y="985839"/>
            <a:ext cx="5840016" cy="3862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100904962"/>
      </p:ext>
    </p:extLst>
  </p:cSld>
  <p:clrMap bg1="lt1" tx1="dk1" bg2="lt2" tx2="dk2" accent1="accent1" accent2="accent2" accent3="accent3" accent4="accent4" accent5="accent5" accent6="accent6" hlink="hlink" folHlink="folHlink"/>
  <p:sldLayoutIdLst>
    <p:sldLayoutId id="2147484429" r:id="rId1"/>
    <p:sldLayoutId id="2147484430" r:id="rId2"/>
    <p:sldLayoutId id="2147484431" r:id="rId3"/>
    <p:sldLayoutId id="2147484432" r:id="rId4"/>
    <p:sldLayoutId id="2147484433" r:id="rId5"/>
    <p:sldLayoutId id="2147484434" r:id="rId6"/>
    <p:sldLayoutId id="2147484435" r:id="rId7"/>
    <p:sldLayoutId id="2147484436" r:id="rId8"/>
    <p:sldLayoutId id="2147484437" r:id="rId9"/>
    <p:sldLayoutId id="2147484438" r:id="rId10"/>
    <p:sldLayoutId id="2147484439" r:id="rId11"/>
  </p:sldLayoutIdLst>
  <p:transition/>
  <p:txStyles>
    <p:titleStyle>
      <a:lvl1pPr algn="ctr" rtl="0" eaLnBrk="1" fontAlgn="base" hangingPunct="1">
        <a:spcBef>
          <a:spcPct val="0"/>
        </a:spcBef>
        <a:spcAft>
          <a:spcPct val="0"/>
        </a:spcAft>
        <a:defRPr sz="24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225"/>
        </a:spcBef>
        <a:spcAft>
          <a:spcPct val="0"/>
        </a:spcAft>
        <a:defRPr sz="900">
          <a:solidFill>
            <a:schemeClr val="tx1"/>
          </a:solidFill>
          <a:latin typeface="+mn-lt"/>
          <a:ea typeface="+mn-ea"/>
          <a:cs typeface="+mn-cs"/>
          <a:sym typeface="Consolas" charset="0"/>
        </a:defRPr>
      </a:lvl1pPr>
      <a:lvl2pPr marL="35719" indent="-35719" algn="l" rtl="0" eaLnBrk="1" fontAlgn="base" hangingPunct="1">
        <a:spcBef>
          <a:spcPts val="506"/>
        </a:spcBef>
        <a:spcAft>
          <a:spcPct val="0"/>
        </a:spcAft>
        <a:defRPr sz="900">
          <a:solidFill>
            <a:schemeClr val="tx1"/>
          </a:solidFill>
          <a:latin typeface="+mn-lt"/>
          <a:ea typeface="+mn-ea"/>
          <a:cs typeface="+mn-cs"/>
          <a:sym typeface="Consolas" charset="0"/>
        </a:defRPr>
      </a:lvl2pPr>
      <a:lvl3pPr marL="71438" indent="-71438" algn="l" rtl="0" eaLnBrk="1" fontAlgn="base" hangingPunct="1">
        <a:spcBef>
          <a:spcPts val="422"/>
        </a:spcBef>
        <a:spcAft>
          <a:spcPct val="0"/>
        </a:spcAft>
        <a:defRPr sz="900">
          <a:solidFill>
            <a:schemeClr val="tx1"/>
          </a:solidFill>
          <a:latin typeface="+mn-lt"/>
          <a:ea typeface="+mn-ea"/>
          <a:cs typeface="+mn-cs"/>
          <a:sym typeface="Consolas" charset="0"/>
        </a:defRPr>
      </a:lvl3pPr>
      <a:lvl4pPr marL="107156" indent="-107156" algn="l" rtl="0" eaLnBrk="1" fontAlgn="base" hangingPunct="1">
        <a:spcBef>
          <a:spcPts val="366"/>
        </a:spcBef>
        <a:spcAft>
          <a:spcPct val="0"/>
        </a:spcAft>
        <a:defRPr sz="900">
          <a:solidFill>
            <a:schemeClr val="tx1"/>
          </a:solidFill>
          <a:latin typeface="+mn-lt"/>
          <a:ea typeface="+mn-ea"/>
          <a:cs typeface="+mn-cs"/>
          <a:sym typeface="Consolas" charset="0"/>
        </a:defRPr>
      </a:lvl4pPr>
      <a:lvl5pPr marL="142875" indent="-142875" algn="l" rtl="0" eaLnBrk="1" fontAlgn="base" hangingPunct="1">
        <a:spcBef>
          <a:spcPts val="366"/>
        </a:spcBef>
        <a:spcAft>
          <a:spcPct val="0"/>
        </a:spcAft>
        <a:defRPr sz="900">
          <a:solidFill>
            <a:schemeClr val="tx1"/>
          </a:solidFill>
          <a:latin typeface="+mn-lt"/>
          <a:ea typeface="+mn-ea"/>
          <a:cs typeface="+mn-cs"/>
          <a:sym typeface="Consolas" charset="0"/>
        </a:defRPr>
      </a:lvl5pPr>
      <a:lvl6pPr marL="271463" indent="-142875" algn="l" rtl="0" eaLnBrk="1" fontAlgn="base" hangingPunct="1">
        <a:spcBef>
          <a:spcPts val="366"/>
        </a:spcBef>
        <a:spcAft>
          <a:spcPct val="0"/>
        </a:spcAft>
        <a:defRPr sz="900">
          <a:solidFill>
            <a:schemeClr val="tx1"/>
          </a:solidFill>
          <a:latin typeface="+mn-lt"/>
          <a:ea typeface="+mn-ea"/>
          <a:cs typeface="+mn-cs"/>
          <a:sym typeface="Consolas" charset="0"/>
        </a:defRPr>
      </a:lvl6pPr>
      <a:lvl7pPr marL="400050" indent="-142875" algn="l" rtl="0" eaLnBrk="1" fontAlgn="base" hangingPunct="1">
        <a:spcBef>
          <a:spcPts val="366"/>
        </a:spcBef>
        <a:spcAft>
          <a:spcPct val="0"/>
        </a:spcAft>
        <a:defRPr sz="900">
          <a:solidFill>
            <a:schemeClr val="tx1"/>
          </a:solidFill>
          <a:latin typeface="+mn-lt"/>
          <a:ea typeface="+mn-ea"/>
          <a:cs typeface="+mn-cs"/>
          <a:sym typeface="Consolas" charset="0"/>
        </a:defRPr>
      </a:lvl7pPr>
      <a:lvl8pPr marL="528638" indent="-142875" algn="l" rtl="0" eaLnBrk="1" fontAlgn="base" hangingPunct="1">
        <a:spcBef>
          <a:spcPts val="366"/>
        </a:spcBef>
        <a:spcAft>
          <a:spcPct val="0"/>
        </a:spcAft>
        <a:defRPr sz="900">
          <a:solidFill>
            <a:schemeClr val="tx1"/>
          </a:solidFill>
          <a:latin typeface="+mn-lt"/>
          <a:ea typeface="+mn-ea"/>
          <a:cs typeface="+mn-cs"/>
          <a:sym typeface="Consolas" charset="0"/>
        </a:defRPr>
      </a:lvl8pPr>
      <a:lvl9pPr marL="657225" indent="-142875" algn="l" rtl="0" eaLnBrk="1" fontAlgn="base" hangingPunct="1">
        <a:spcBef>
          <a:spcPts val="366"/>
        </a:spcBef>
        <a:spcAft>
          <a:spcPct val="0"/>
        </a:spcAft>
        <a:defRPr sz="900">
          <a:solidFill>
            <a:schemeClr val="tx1"/>
          </a:solidFill>
          <a:latin typeface="+mn-lt"/>
          <a:ea typeface="+mn-ea"/>
          <a:cs typeface="+mn-cs"/>
          <a:sym typeface="Consolas"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342900" y="206376"/>
            <a:ext cx="6172200" cy="7413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725092" y="1000125"/>
            <a:ext cx="5840015" cy="38623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extLst>
      <p:ext uri="{BB962C8B-B14F-4D97-AF65-F5344CB8AC3E}">
        <p14:creationId xmlns:p14="http://schemas.microsoft.com/office/powerpoint/2010/main" val="175105015"/>
      </p:ext>
    </p:extLst>
  </p:cSld>
  <p:clrMap bg1="lt1" tx1="dk1" bg2="lt2" tx2="dk2" accent1="accent1" accent2="accent2" accent3="accent3" accent4="accent4" accent5="accent5" accent6="accent6" hlink="hlink" folHlink="folHlink"/>
  <p:sldLayoutIdLst>
    <p:sldLayoutId id="2147484441" r:id="rId1"/>
    <p:sldLayoutId id="2147484442" r:id="rId2"/>
    <p:sldLayoutId id="2147484443" r:id="rId3"/>
    <p:sldLayoutId id="2147484444" r:id="rId4"/>
    <p:sldLayoutId id="2147484445" r:id="rId5"/>
    <p:sldLayoutId id="2147484446" r:id="rId6"/>
    <p:sldLayoutId id="2147484447" r:id="rId7"/>
    <p:sldLayoutId id="2147484448" r:id="rId8"/>
    <p:sldLayoutId id="2147484449" r:id="rId9"/>
    <p:sldLayoutId id="2147484450" r:id="rId10"/>
    <p:sldLayoutId id="2147484451" r:id="rId11"/>
  </p:sldLayoutIdLst>
  <p:transition/>
  <p:txStyles>
    <p:titleStyle>
      <a:lvl1pPr algn="ctr" rtl="0" eaLnBrk="1" fontAlgn="base" hangingPunct="1">
        <a:spcBef>
          <a:spcPct val="0"/>
        </a:spcBef>
        <a:spcAft>
          <a:spcPct val="0"/>
        </a:spcAft>
        <a:defRPr sz="24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2F2F2"/>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225"/>
        </a:spcBef>
        <a:spcAft>
          <a:spcPct val="0"/>
        </a:spcAft>
        <a:defRPr sz="900">
          <a:solidFill>
            <a:schemeClr val="tx1"/>
          </a:solidFill>
          <a:latin typeface="+mn-lt"/>
          <a:ea typeface="+mn-ea"/>
          <a:cs typeface="+mn-cs"/>
          <a:sym typeface="Consolas" charset="0"/>
        </a:defRPr>
      </a:lvl1pPr>
      <a:lvl2pPr marL="35719" indent="-35719" algn="l" rtl="0" eaLnBrk="1" fontAlgn="base" hangingPunct="1">
        <a:spcBef>
          <a:spcPts val="506"/>
        </a:spcBef>
        <a:spcAft>
          <a:spcPct val="0"/>
        </a:spcAft>
        <a:defRPr sz="900">
          <a:solidFill>
            <a:schemeClr val="tx1"/>
          </a:solidFill>
          <a:latin typeface="+mn-lt"/>
          <a:ea typeface="+mn-ea"/>
          <a:cs typeface="+mn-cs"/>
          <a:sym typeface="Consolas" charset="0"/>
        </a:defRPr>
      </a:lvl2pPr>
      <a:lvl3pPr marL="71438" indent="-71438" algn="l" rtl="0" eaLnBrk="1" fontAlgn="base" hangingPunct="1">
        <a:spcBef>
          <a:spcPts val="422"/>
        </a:spcBef>
        <a:spcAft>
          <a:spcPct val="0"/>
        </a:spcAft>
        <a:defRPr sz="900">
          <a:solidFill>
            <a:schemeClr val="tx1"/>
          </a:solidFill>
          <a:latin typeface="+mn-lt"/>
          <a:ea typeface="+mn-ea"/>
          <a:cs typeface="+mn-cs"/>
          <a:sym typeface="Consolas" charset="0"/>
        </a:defRPr>
      </a:lvl3pPr>
      <a:lvl4pPr marL="107156" indent="-107156" algn="l" rtl="0" eaLnBrk="1" fontAlgn="base" hangingPunct="1">
        <a:spcBef>
          <a:spcPts val="366"/>
        </a:spcBef>
        <a:spcAft>
          <a:spcPct val="0"/>
        </a:spcAft>
        <a:defRPr sz="900">
          <a:solidFill>
            <a:schemeClr val="tx1"/>
          </a:solidFill>
          <a:latin typeface="+mn-lt"/>
          <a:ea typeface="+mn-ea"/>
          <a:cs typeface="+mn-cs"/>
          <a:sym typeface="Consolas" charset="0"/>
        </a:defRPr>
      </a:lvl4pPr>
      <a:lvl5pPr marL="142875" indent="-142875" algn="l" rtl="0" eaLnBrk="1" fontAlgn="base" hangingPunct="1">
        <a:spcBef>
          <a:spcPts val="366"/>
        </a:spcBef>
        <a:spcAft>
          <a:spcPct val="0"/>
        </a:spcAft>
        <a:defRPr sz="900">
          <a:solidFill>
            <a:schemeClr val="tx1"/>
          </a:solidFill>
          <a:latin typeface="+mn-lt"/>
          <a:ea typeface="+mn-ea"/>
          <a:cs typeface="+mn-cs"/>
          <a:sym typeface="Consolas" charset="0"/>
        </a:defRPr>
      </a:lvl5pPr>
      <a:lvl6pPr marL="271463" indent="-142875" algn="l" rtl="0" eaLnBrk="1" fontAlgn="base" hangingPunct="1">
        <a:spcBef>
          <a:spcPts val="366"/>
        </a:spcBef>
        <a:spcAft>
          <a:spcPct val="0"/>
        </a:spcAft>
        <a:defRPr sz="900">
          <a:solidFill>
            <a:schemeClr val="tx1"/>
          </a:solidFill>
          <a:latin typeface="+mn-lt"/>
          <a:ea typeface="+mn-ea"/>
          <a:cs typeface="+mn-cs"/>
          <a:sym typeface="Consolas" charset="0"/>
        </a:defRPr>
      </a:lvl6pPr>
      <a:lvl7pPr marL="400050" indent="-142875" algn="l" rtl="0" eaLnBrk="1" fontAlgn="base" hangingPunct="1">
        <a:spcBef>
          <a:spcPts val="366"/>
        </a:spcBef>
        <a:spcAft>
          <a:spcPct val="0"/>
        </a:spcAft>
        <a:defRPr sz="900">
          <a:solidFill>
            <a:schemeClr val="tx1"/>
          </a:solidFill>
          <a:latin typeface="+mn-lt"/>
          <a:ea typeface="+mn-ea"/>
          <a:cs typeface="+mn-cs"/>
          <a:sym typeface="Consolas" charset="0"/>
        </a:defRPr>
      </a:lvl7pPr>
      <a:lvl8pPr marL="528638" indent="-142875" algn="l" rtl="0" eaLnBrk="1" fontAlgn="base" hangingPunct="1">
        <a:spcBef>
          <a:spcPts val="366"/>
        </a:spcBef>
        <a:spcAft>
          <a:spcPct val="0"/>
        </a:spcAft>
        <a:defRPr sz="900">
          <a:solidFill>
            <a:schemeClr val="tx1"/>
          </a:solidFill>
          <a:latin typeface="+mn-lt"/>
          <a:ea typeface="+mn-ea"/>
          <a:cs typeface="+mn-cs"/>
          <a:sym typeface="Consolas" charset="0"/>
        </a:defRPr>
      </a:lvl8pPr>
      <a:lvl9pPr marL="657225" indent="-142875" algn="l" rtl="0" eaLnBrk="1" fontAlgn="base" hangingPunct="1">
        <a:spcBef>
          <a:spcPts val="366"/>
        </a:spcBef>
        <a:spcAft>
          <a:spcPct val="0"/>
        </a:spcAft>
        <a:defRPr sz="900">
          <a:solidFill>
            <a:schemeClr val="tx1"/>
          </a:solidFill>
          <a:latin typeface="+mn-lt"/>
          <a:ea typeface="+mn-ea"/>
          <a:cs typeface="+mn-cs"/>
          <a:sym typeface="Consolas"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267891" y="1671639"/>
            <a:ext cx="6318647" cy="1724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519080703"/>
      </p:ext>
    </p:extLst>
  </p:cSld>
  <p:clrMap bg1="lt1" tx1="dk1" bg2="lt2" tx2="dk2" accent1="accent1" accent2="accent2" accent3="accent3" accent4="accent4" accent5="accent5" accent6="accent6" hlink="hlink" folHlink="folHlink"/>
  <p:sldLayoutIdLst>
    <p:sldLayoutId id="2147484453" r:id="rId1"/>
    <p:sldLayoutId id="2147484454" r:id="rId2"/>
    <p:sldLayoutId id="2147484455" r:id="rId3"/>
    <p:sldLayoutId id="2147484456" r:id="rId4"/>
    <p:sldLayoutId id="2147484457" r:id="rId5"/>
    <p:sldLayoutId id="2147484458" r:id="rId6"/>
    <p:sldLayoutId id="2147484459" r:id="rId7"/>
    <p:sldLayoutId id="2147484460" r:id="rId8"/>
    <p:sldLayoutId id="2147484461" r:id="rId9"/>
    <p:sldLayoutId id="2147484462" r:id="rId10"/>
    <p:sldLayoutId id="2147484463" r:id="rId11"/>
  </p:sldLayoutIdLst>
  <p:transition/>
  <p:txStyles>
    <p:titleStyle>
      <a:lvl1pPr algn="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ctr" rtl="0" eaLnBrk="1" fontAlgn="base" hangingPunct="1">
        <a:spcBef>
          <a:spcPts val="563"/>
        </a:spcBef>
        <a:spcAft>
          <a:spcPct val="0"/>
        </a:spcAft>
        <a:defRPr sz="2400">
          <a:solidFill>
            <a:srgbClr val="FFFFFF"/>
          </a:solidFill>
          <a:latin typeface="+mn-lt"/>
          <a:ea typeface="+mn-ea"/>
          <a:cs typeface="+mn-cs"/>
          <a:sym typeface="Lucida Grande" charset="0"/>
        </a:defRPr>
      </a:lvl1pPr>
      <a:lvl2pPr marL="208360" indent="-79772" algn="ctr" rtl="0" eaLnBrk="1" fontAlgn="base" hangingPunct="1">
        <a:spcBef>
          <a:spcPts val="506"/>
        </a:spcBef>
        <a:spcAft>
          <a:spcPct val="0"/>
        </a:spcAft>
        <a:defRPr sz="2400">
          <a:solidFill>
            <a:srgbClr val="FFFFFF"/>
          </a:solidFill>
          <a:latin typeface="+mn-lt"/>
          <a:ea typeface="+mn-ea"/>
          <a:cs typeface="+mn-cs"/>
          <a:sym typeface="Lucida Grande" charset="0"/>
        </a:defRPr>
      </a:lvl2pPr>
      <a:lvl3pPr marL="321469" indent="-64294" algn="ctr" rtl="0" eaLnBrk="1" fontAlgn="base" hangingPunct="1">
        <a:spcBef>
          <a:spcPts val="422"/>
        </a:spcBef>
        <a:spcAft>
          <a:spcPct val="0"/>
        </a:spcAft>
        <a:defRPr sz="2400">
          <a:solidFill>
            <a:srgbClr val="FFFFFF"/>
          </a:solidFill>
          <a:latin typeface="+mn-lt"/>
          <a:ea typeface="+mn-ea"/>
          <a:cs typeface="+mn-cs"/>
          <a:sym typeface="Lucida Grande" charset="0"/>
        </a:defRPr>
      </a:lvl3pPr>
      <a:lvl4pPr marL="450056" indent="-64294" algn="ctr" rtl="0" eaLnBrk="1" fontAlgn="base" hangingPunct="1">
        <a:spcBef>
          <a:spcPts val="366"/>
        </a:spcBef>
        <a:spcAft>
          <a:spcPct val="0"/>
        </a:spcAft>
        <a:defRPr sz="2400">
          <a:solidFill>
            <a:srgbClr val="FFFFFF"/>
          </a:solidFill>
          <a:latin typeface="+mn-lt"/>
          <a:ea typeface="+mn-ea"/>
          <a:cs typeface="+mn-cs"/>
          <a:sym typeface="Lucida Grande" charset="0"/>
        </a:defRPr>
      </a:lvl4pPr>
      <a:lvl5pPr marL="578644" indent="-64294" algn="ctr" rtl="0" eaLnBrk="1" fontAlgn="base" hangingPunct="1">
        <a:spcBef>
          <a:spcPts val="366"/>
        </a:spcBef>
        <a:spcAft>
          <a:spcPct val="0"/>
        </a:spcAft>
        <a:defRPr sz="2400">
          <a:solidFill>
            <a:srgbClr val="FFFFFF"/>
          </a:solidFill>
          <a:latin typeface="+mn-lt"/>
          <a:ea typeface="+mn-ea"/>
          <a:cs typeface="+mn-cs"/>
          <a:sym typeface="Lucida Grande" charset="0"/>
        </a:defRPr>
      </a:lvl5pPr>
      <a:lvl6pPr marL="128588" algn="ctr" rtl="0" eaLnBrk="1" fontAlgn="base" hangingPunct="1">
        <a:spcBef>
          <a:spcPts val="366"/>
        </a:spcBef>
        <a:spcAft>
          <a:spcPct val="0"/>
        </a:spcAft>
        <a:defRPr sz="2400">
          <a:solidFill>
            <a:srgbClr val="FFFFFF"/>
          </a:solidFill>
          <a:latin typeface="+mn-lt"/>
          <a:ea typeface="+mn-ea"/>
          <a:cs typeface="+mn-cs"/>
          <a:sym typeface="Lucida Grande" charset="0"/>
        </a:defRPr>
      </a:lvl6pPr>
      <a:lvl7pPr marL="257175" algn="ctr" rtl="0" eaLnBrk="1" fontAlgn="base" hangingPunct="1">
        <a:spcBef>
          <a:spcPts val="366"/>
        </a:spcBef>
        <a:spcAft>
          <a:spcPct val="0"/>
        </a:spcAft>
        <a:defRPr sz="2400">
          <a:solidFill>
            <a:srgbClr val="FFFFFF"/>
          </a:solidFill>
          <a:latin typeface="+mn-lt"/>
          <a:ea typeface="+mn-ea"/>
          <a:cs typeface="+mn-cs"/>
          <a:sym typeface="Lucida Grande" charset="0"/>
        </a:defRPr>
      </a:lvl7pPr>
      <a:lvl8pPr marL="385763" algn="ctr" rtl="0" eaLnBrk="1" fontAlgn="base" hangingPunct="1">
        <a:spcBef>
          <a:spcPts val="366"/>
        </a:spcBef>
        <a:spcAft>
          <a:spcPct val="0"/>
        </a:spcAft>
        <a:defRPr sz="2400">
          <a:solidFill>
            <a:srgbClr val="FFFFFF"/>
          </a:solidFill>
          <a:latin typeface="+mn-lt"/>
          <a:ea typeface="+mn-ea"/>
          <a:cs typeface="+mn-cs"/>
          <a:sym typeface="Lucida Grande" charset="0"/>
        </a:defRPr>
      </a:lvl8pPr>
      <a:lvl9pPr marL="514350" algn="ctr" rtl="0" eaLnBrk="1" fontAlgn="base" hangingPunct="1">
        <a:spcBef>
          <a:spcPts val="366"/>
        </a:spcBef>
        <a:spcAft>
          <a:spcPct val="0"/>
        </a:spcAft>
        <a:defRPr sz="2400">
          <a:solidFill>
            <a:srgbClr val="FFFFFF"/>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342900" y="385764"/>
            <a:ext cx="6172200" cy="814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09810895"/>
      </p:ext>
    </p:extLst>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59144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ransition/>
  <p:txStyles>
    <p:titleStyle>
      <a:lvl1pPr algn="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342900" y="2000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632223" y="1028701"/>
            <a:ext cx="5593556" cy="40624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3967565905"/>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ransition/>
  <p:txStyles>
    <p:titleStyle>
      <a:lvl1pPr algn="ctr" rtl="0" eaLnBrk="1" fontAlgn="base" hangingPunct="1">
        <a:spcBef>
          <a:spcPct val="0"/>
        </a:spcBef>
        <a:spcAft>
          <a:spcPct val="0"/>
        </a:spcAft>
        <a:defRPr sz="24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4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5pPr>
      <a:lvl6pPr marL="618827"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6pPr>
      <a:lvl7pPr marL="747415"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7pPr>
      <a:lvl8pPr marL="876002"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8pPr>
      <a:lvl9pPr marL="1004590" indent="-150019" algn="l" rtl="0" eaLnBrk="1" fontAlgn="base" hangingPunct="1">
        <a:spcBef>
          <a:spcPts val="366"/>
        </a:spcBef>
        <a:spcAft>
          <a:spcPct val="0"/>
        </a:spcAft>
        <a:buClr>
          <a:srgbClr val="E6E6E6"/>
        </a:buClr>
        <a:buSzPct val="32000"/>
        <a:buFont typeface="Thonburi" charset="0"/>
        <a:buChar char="•"/>
        <a:defRPr sz="1575" b="1">
          <a:solidFill>
            <a:srgbClr val="FFFFFF"/>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6858000" cy="28892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584743958"/>
      </p:ext>
    </p:extLst>
  </p:cSld>
  <p:clrMap bg1="lt1" tx1="dk1" bg2="lt2" tx2="dk2" accent1="accent1" accent2="accent2" accent3="accent3" accent4="accent4" accent5="accent5" accent6="accent6" hlink="hlink" folHlink="folHlink"/>
  <p:sldLayoutIdLst>
    <p:sldLayoutId id="2147484489" r:id="rId1"/>
    <p:sldLayoutId id="2147484490" r:id="rId2"/>
    <p:sldLayoutId id="2147484491" r:id="rId3"/>
    <p:sldLayoutId id="2147484492" r:id="rId4"/>
    <p:sldLayoutId id="2147484493" r:id="rId5"/>
    <p:sldLayoutId id="2147484494" r:id="rId6"/>
    <p:sldLayoutId id="2147484495" r:id="rId7"/>
    <p:sldLayoutId id="2147484496" r:id="rId8"/>
    <p:sldLayoutId id="2147484497" r:id="rId9"/>
    <p:sldLayoutId id="2147484498" r:id="rId10"/>
    <p:sldLayoutId id="2147484499" r:id="rId11"/>
  </p:sldLayoutIdLst>
  <p:transition/>
  <p:txStyles>
    <p:titleStyle>
      <a:lvl1pPr algn="ctr" rtl="0" eaLnBrk="1" fontAlgn="base" hangingPunct="1">
        <a:spcBef>
          <a:spcPct val="0"/>
        </a:spcBef>
        <a:spcAft>
          <a:spcPct val="0"/>
        </a:spcAft>
        <a:defRPr sz="135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1350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1"/>
            <a:ext cx="6858000" cy="17049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extLst>
      <p:ext uri="{BB962C8B-B14F-4D97-AF65-F5344CB8AC3E}">
        <p14:creationId xmlns:p14="http://schemas.microsoft.com/office/powerpoint/2010/main" val="2981528202"/>
      </p:ext>
    </p:extLst>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Lst>
  <p:transition/>
  <p:txStyles>
    <p:titleStyle>
      <a:lvl1pPr algn="ctr" rtl="0" eaLnBrk="1" fontAlgn="base" hangingPunct="1">
        <a:spcBef>
          <a:spcPct val="0"/>
        </a:spcBef>
        <a:spcAft>
          <a:spcPct val="0"/>
        </a:spcAft>
        <a:defRPr sz="6750" b="1">
          <a:solidFill>
            <a:srgbClr val="FFFFFF"/>
          </a:solidFill>
          <a:latin typeface="+mj-lt"/>
          <a:ea typeface="+mj-ea"/>
          <a:cs typeface="+mj-cs"/>
          <a:sym typeface="Lucida Grande" charset="0"/>
        </a:defRPr>
      </a:lvl1pPr>
      <a:lvl2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6750" b="1">
          <a:solidFill>
            <a:srgbClr val="FFFFFF"/>
          </a:solidFill>
          <a:latin typeface="Lucida Grande" charset="0"/>
          <a:ea typeface="ヒラギノ角ゴ ProN W6" charset="0"/>
          <a:cs typeface="ヒラギノ角ゴ ProN W6" charset="0"/>
          <a:sym typeface="Lucida Grande" charset="0"/>
        </a:defRPr>
      </a:lvl9pPr>
    </p:titleStyle>
    <p:bodyStyle>
      <a:lvl1pPr marL="96441" indent="-96441"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1pPr>
      <a:lvl2pPr marL="208360" indent="-79772" algn="l" rtl="0" eaLnBrk="1" fontAlgn="base" hangingPunct="1">
        <a:spcBef>
          <a:spcPts val="506"/>
        </a:spcBef>
        <a:spcAft>
          <a:spcPct val="0"/>
        </a:spcAft>
        <a:buClr>
          <a:srgbClr val="000000"/>
        </a:buClr>
        <a:buSzPct val="100000"/>
        <a:buFont typeface="Arial" charset="0"/>
        <a:buChar char="–"/>
        <a:defRPr sz="2100">
          <a:solidFill>
            <a:schemeClr val="tx1"/>
          </a:solidFill>
          <a:latin typeface="+mn-lt"/>
          <a:ea typeface="+mn-ea"/>
          <a:cs typeface="+mn-cs"/>
          <a:sym typeface="Calibri" charset="0"/>
        </a:defRPr>
      </a:lvl2pPr>
      <a:lvl3pPr marL="321469" indent="-64294" algn="l" rtl="0" eaLnBrk="1" fontAlgn="base" hangingPunct="1">
        <a:spcBef>
          <a:spcPts val="422"/>
        </a:spcBef>
        <a:spcAft>
          <a:spcPct val="0"/>
        </a:spcAft>
        <a:buClr>
          <a:srgbClr val="000000"/>
        </a:buClr>
        <a:buSzPct val="100000"/>
        <a:buFont typeface="Arial" charset="0"/>
        <a:buChar char="•"/>
        <a:defRPr sz="1800">
          <a:solidFill>
            <a:schemeClr val="tx1"/>
          </a:solidFill>
          <a:latin typeface="+mn-lt"/>
          <a:ea typeface="+mn-ea"/>
          <a:cs typeface="+mn-cs"/>
          <a:sym typeface="Calibri" charset="0"/>
        </a:defRPr>
      </a:lvl3pPr>
      <a:lvl4pPr marL="45005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4pPr>
      <a:lvl5pPr marL="57864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5pPr>
      <a:lvl6pPr marL="707231"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6pPr>
      <a:lvl7pPr marL="835819"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7pPr>
      <a:lvl8pPr marL="964406"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8pPr>
      <a:lvl9pPr marL="1092994" indent="-64294" algn="l" rtl="0" eaLnBrk="1" fontAlgn="base" hangingPunct="1">
        <a:spcBef>
          <a:spcPts val="366"/>
        </a:spcBef>
        <a:spcAft>
          <a:spcPct val="0"/>
        </a:spcAft>
        <a:buClr>
          <a:srgbClr val="000000"/>
        </a:buClr>
        <a:buSzPct val="100000"/>
        <a:buFont typeface="Arial" charset="0"/>
        <a:buChar char="»"/>
        <a:defRPr sz="1500">
          <a:solidFill>
            <a:schemeClr val="tx1"/>
          </a:solidFill>
          <a:latin typeface="+mn-lt"/>
          <a:ea typeface="+mn-ea"/>
          <a:cs typeface="+mn-cs"/>
          <a:sym typeface="Calibri"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342900" y="619126"/>
            <a:ext cx="6172200" cy="828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796529" y="1447800"/>
            <a:ext cx="5264944" cy="3695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extLst>
      <p:ext uri="{BB962C8B-B14F-4D97-AF65-F5344CB8AC3E}">
        <p14:creationId xmlns:p14="http://schemas.microsoft.com/office/powerpoint/2010/main" val="79008452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150019" indent="-150019" algn="l" rtl="0" eaLnBrk="1" fontAlgn="base" hangingPunct="1">
        <a:spcBef>
          <a:spcPts val="366"/>
        </a:spcBef>
        <a:spcAft>
          <a:spcPct val="0"/>
        </a:spcAft>
        <a:buClr>
          <a:srgbClr val="E6E6E6"/>
        </a:buClr>
        <a:buSzPct val="100000"/>
        <a:buFont typeface="Thonburi" charset="0"/>
        <a:buChar char="•"/>
        <a:defRPr sz="1575" b="1">
          <a:solidFill>
            <a:srgbClr val="E6E6E6"/>
          </a:solidFill>
          <a:latin typeface="+mn-lt"/>
          <a:ea typeface="+mn-ea"/>
          <a:cs typeface="+mn-cs"/>
          <a:sym typeface="Lucida Grande" charset="0"/>
        </a:defRPr>
      </a:lvl1pPr>
      <a:lvl2pPr marL="489347" indent="-150019" algn="l" rtl="0" eaLnBrk="1" fontAlgn="base" hangingPunct="1">
        <a:spcBef>
          <a:spcPts val="50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2pPr>
      <a:lvl3pPr marL="489347" indent="-150019" algn="l" rtl="0" eaLnBrk="1" fontAlgn="base" hangingPunct="1">
        <a:spcBef>
          <a:spcPts val="422"/>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3pPr>
      <a:lvl4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4pPr>
      <a:lvl5pPr marL="48934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5pPr>
      <a:lvl6pPr marL="617935"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6pPr>
      <a:lvl7pPr marL="746522"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7pPr>
      <a:lvl8pPr marL="875110"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8pPr>
      <a:lvl9pPr marL="1003697" indent="-150019" algn="l" rtl="0" eaLnBrk="1" fontAlgn="base" hangingPunct="1">
        <a:spcBef>
          <a:spcPts val="366"/>
        </a:spcBef>
        <a:spcAft>
          <a:spcPct val="0"/>
        </a:spcAft>
        <a:buClr>
          <a:srgbClr val="E6E6E6"/>
        </a:buClr>
        <a:buSzPct val="32000"/>
        <a:buFont typeface="Thonburi" charset="0"/>
        <a:buChar char="•"/>
        <a:defRPr sz="1575"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342900" y="263526"/>
            <a:ext cx="61722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1557338" y="11525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6148" name="Line 3"/>
          <p:cNvSpPr>
            <a:spLocks noChangeShapeType="1"/>
          </p:cNvSpPr>
          <p:nvPr/>
        </p:nvSpPr>
        <p:spPr bwMode="auto">
          <a:xfrm>
            <a:off x="1728788" y="25003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6149" name="Rectangle 4"/>
          <p:cNvSpPr>
            <a:spLocks/>
          </p:cNvSpPr>
          <p:nvPr/>
        </p:nvSpPr>
        <p:spPr bwMode="auto">
          <a:xfrm>
            <a:off x="3746898" y="1152525"/>
            <a:ext cx="1553765"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6150" name="Line 5"/>
          <p:cNvSpPr>
            <a:spLocks noChangeShapeType="1"/>
          </p:cNvSpPr>
          <p:nvPr/>
        </p:nvSpPr>
        <p:spPr bwMode="auto">
          <a:xfrm>
            <a:off x="3918347" y="25003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3042332631"/>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346472" y="263526"/>
            <a:ext cx="6172200" cy="523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632223" y="1266825"/>
            <a:ext cx="1553765"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2" name="Rectangle 3"/>
          <p:cNvSpPr>
            <a:spLocks/>
          </p:cNvSpPr>
          <p:nvPr/>
        </p:nvSpPr>
        <p:spPr bwMode="auto">
          <a:xfrm>
            <a:off x="2650331" y="12668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3" name="Rectangle 4"/>
          <p:cNvSpPr>
            <a:spLocks/>
          </p:cNvSpPr>
          <p:nvPr/>
        </p:nvSpPr>
        <p:spPr bwMode="auto">
          <a:xfrm>
            <a:off x="4672013" y="1266825"/>
            <a:ext cx="1553766"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7174" name="Line 5"/>
          <p:cNvSpPr>
            <a:spLocks noChangeShapeType="1"/>
          </p:cNvSpPr>
          <p:nvPr/>
        </p:nvSpPr>
        <p:spPr bwMode="auto">
          <a:xfrm>
            <a:off x="803672" y="26146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7175" name="Line 6"/>
          <p:cNvSpPr>
            <a:spLocks noChangeShapeType="1"/>
          </p:cNvSpPr>
          <p:nvPr/>
        </p:nvSpPr>
        <p:spPr bwMode="auto">
          <a:xfrm>
            <a:off x="2821782" y="2638425"/>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7176" name="Line 7"/>
          <p:cNvSpPr>
            <a:spLocks noChangeShapeType="1"/>
          </p:cNvSpPr>
          <p:nvPr/>
        </p:nvSpPr>
        <p:spPr bwMode="auto">
          <a:xfrm>
            <a:off x="4843463" y="2652713"/>
            <a:ext cx="122277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878375936"/>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342900" y="258763"/>
            <a:ext cx="6172200" cy="533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xmlns=""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228600" y="1362075"/>
            <a:ext cx="1446610"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196" name="Line 3"/>
          <p:cNvSpPr>
            <a:spLocks noChangeShapeType="1"/>
          </p:cNvSpPr>
          <p:nvPr/>
        </p:nvSpPr>
        <p:spPr bwMode="auto">
          <a:xfrm>
            <a:off x="41791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197" name="Rectangle 4"/>
          <p:cNvSpPr>
            <a:spLocks/>
          </p:cNvSpPr>
          <p:nvPr/>
        </p:nvSpPr>
        <p:spPr bwMode="auto">
          <a:xfrm>
            <a:off x="1885950" y="1362075"/>
            <a:ext cx="1446610"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198" name="Line 5"/>
          <p:cNvSpPr>
            <a:spLocks noChangeShapeType="1"/>
          </p:cNvSpPr>
          <p:nvPr/>
        </p:nvSpPr>
        <p:spPr bwMode="auto">
          <a:xfrm>
            <a:off x="207526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199" name="Rectangle 6"/>
          <p:cNvSpPr>
            <a:spLocks/>
          </p:cNvSpPr>
          <p:nvPr/>
        </p:nvSpPr>
        <p:spPr bwMode="auto">
          <a:xfrm>
            <a:off x="3532585" y="1362075"/>
            <a:ext cx="1446609"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200" name="Line 7"/>
          <p:cNvSpPr>
            <a:spLocks noChangeShapeType="1"/>
          </p:cNvSpPr>
          <p:nvPr/>
        </p:nvSpPr>
        <p:spPr bwMode="auto">
          <a:xfrm>
            <a:off x="3725466"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
        <p:nvSpPr>
          <p:cNvPr id="8201" name="Rectangle 8"/>
          <p:cNvSpPr>
            <a:spLocks/>
          </p:cNvSpPr>
          <p:nvPr/>
        </p:nvSpPr>
        <p:spPr bwMode="auto">
          <a:xfrm>
            <a:off x="5182791" y="1362075"/>
            <a:ext cx="1446609"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z="8400" dirty="0" smtClean="0"/>
          </a:p>
        </p:txBody>
      </p:sp>
      <p:sp>
        <p:nvSpPr>
          <p:cNvPr id="8202" name="Line 9"/>
          <p:cNvSpPr>
            <a:spLocks noChangeShapeType="1"/>
          </p:cNvSpPr>
          <p:nvPr/>
        </p:nvSpPr>
        <p:spPr bwMode="auto">
          <a:xfrm>
            <a:off x="5372100" y="2709863"/>
            <a:ext cx="1057275"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xmlns="">
                <a:noFill/>
              </a14:hiddenFill>
            </a:ext>
          </a:extLst>
        </p:spPr>
        <p:txBody>
          <a:bodyPr lIns="0" tIns="0" rIns="0" bIns="0"/>
          <a:lstStyle/>
          <a:p>
            <a:endParaRPr lang="en-US" dirty="0"/>
          </a:p>
        </p:txBody>
      </p:sp>
    </p:spTree>
    <p:extLst>
      <p:ext uri="{BB962C8B-B14F-4D97-AF65-F5344CB8AC3E}">
        <p14:creationId xmlns:p14="http://schemas.microsoft.com/office/powerpoint/2010/main" val="4035413592"/>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ransition/>
  <p:txStyles>
    <p:titleStyle>
      <a:lvl1pPr algn="ctr" rtl="0" eaLnBrk="1" fontAlgn="base" hangingPunct="1">
        <a:spcBef>
          <a:spcPct val="0"/>
        </a:spcBef>
        <a:spcAft>
          <a:spcPct val="0"/>
        </a:spcAft>
        <a:defRPr sz="21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5pPr>
      <a:lvl6pPr marL="128588"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6pPr>
      <a:lvl7pPr marL="257175"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7pPr>
      <a:lvl8pPr marL="385763"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8pPr>
      <a:lvl9pPr marL="514350" algn="ctr" rtl="0" eaLnBrk="1" fontAlgn="base" hangingPunct="1">
        <a:spcBef>
          <a:spcPct val="0"/>
        </a:spcBef>
        <a:spcAft>
          <a:spcPct val="0"/>
        </a:spcAft>
        <a:defRPr sz="2100" b="1">
          <a:solidFill>
            <a:srgbClr val="FFFFFF"/>
          </a:solidFill>
          <a:latin typeface="Lucida Grande" charset="0"/>
          <a:ea typeface="ヒラギノ角ゴ ProN W6" charset="0"/>
          <a:cs typeface="ヒラギノ角ゴ ProN W6" charset="0"/>
          <a:sym typeface="Lucida Grande" charset="0"/>
        </a:defRPr>
      </a:lvl9pPr>
    </p:titleStyle>
    <p:bodyStyle>
      <a:lvl1pPr marL="47625" indent="-47625" algn="l" rtl="0" eaLnBrk="1" fontAlgn="base" hangingPunct="1">
        <a:spcBef>
          <a:spcPts val="366"/>
        </a:spcBef>
        <a:spcAft>
          <a:spcPct val="0"/>
        </a:spcAft>
        <a:buClr>
          <a:srgbClr val="E6E6E6"/>
        </a:buClr>
        <a:buSzPct val="100000"/>
        <a:buFont typeface="Thonburi" charset="0"/>
        <a:buChar char="•"/>
        <a:defRPr sz="1500" b="1">
          <a:solidFill>
            <a:srgbClr val="E6E6E6"/>
          </a:solidFill>
          <a:latin typeface="+mn-lt"/>
          <a:ea typeface="+mn-ea"/>
          <a:cs typeface="+mn-cs"/>
          <a:sym typeface="Lucida Grande" charset="0"/>
        </a:defRPr>
      </a:lvl1pPr>
      <a:lvl2pPr marL="378619" indent="-35719" algn="l" rtl="0" eaLnBrk="1" fontAlgn="base" hangingPunct="1">
        <a:spcBef>
          <a:spcPts val="506"/>
        </a:spcBef>
        <a:spcAft>
          <a:spcPct val="0"/>
        </a:spcAft>
        <a:buClr>
          <a:srgbClr val="E6E6E6"/>
        </a:buClr>
        <a:buSzPct val="89000"/>
        <a:buFont typeface="Thonburi" charset="0"/>
        <a:buChar char="•"/>
        <a:defRPr sz="1500" b="1">
          <a:solidFill>
            <a:srgbClr val="E6E6E6"/>
          </a:solidFill>
          <a:latin typeface="+mn-lt"/>
          <a:ea typeface="+mn-ea"/>
          <a:cs typeface="+mn-cs"/>
          <a:sym typeface="Lucida Grande" charset="0"/>
        </a:defRPr>
      </a:lvl2pPr>
      <a:lvl3pPr marL="214313" indent="-35719" algn="l" rtl="0" eaLnBrk="1" fontAlgn="base" hangingPunct="1">
        <a:spcBef>
          <a:spcPts val="422"/>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250031" indent="-35719" algn="l" rtl="0" eaLnBrk="1" fontAlgn="base" hangingPunct="1">
        <a:spcBef>
          <a:spcPts val="366"/>
        </a:spcBef>
        <a:spcAft>
          <a:spcPct val="0"/>
        </a:spcAft>
        <a:buClr>
          <a:srgbClr val="E6E6E6"/>
        </a:buClr>
        <a:buSzPct val="69000"/>
        <a:buFont typeface="Thonburi" charset="0"/>
        <a:buChar char="•"/>
        <a:defRPr sz="1200" b="1">
          <a:solidFill>
            <a:srgbClr val="E6E6E6"/>
          </a:solidFill>
          <a:latin typeface="+mn-lt"/>
          <a:ea typeface="+mn-ea"/>
          <a:cs typeface="+mn-cs"/>
          <a:sym typeface="Lucida Grande" charset="0"/>
        </a:defRPr>
      </a:lvl4pPr>
      <a:lvl5pPr marL="28575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5pPr>
      <a:lvl6pPr marL="414338"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6pPr>
      <a:lvl7pPr marL="542925"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7pPr>
      <a:lvl8pPr marL="671513"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8pPr>
      <a:lvl9pPr marL="800100" indent="-35719" algn="l" rtl="0" eaLnBrk="1" fontAlgn="base" hangingPunct="1">
        <a:spcBef>
          <a:spcPts val="366"/>
        </a:spcBef>
        <a:spcAft>
          <a:spcPct val="0"/>
        </a:spcAft>
        <a:buClr>
          <a:srgbClr val="E6E6E6"/>
        </a:buClr>
        <a:buSzPct val="60000"/>
        <a:buFont typeface="Thonburi" charset="0"/>
        <a:buChar char="•"/>
        <a:defRPr sz="1050" b="1">
          <a:solidFill>
            <a:srgbClr val="E6E6E6"/>
          </a:solidFill>
          <a:latin typeface="+mn-lt"/>
          <a:ea typeface="+mn-ea"/>
          <a:cs typeface="+mn-cs"/>
          <a:sym typeface="Lucida Grande" charset="0"/>
        </a:defRPr>
      </a:lvl9pPr>
    </p:bodyStyle>
    <p:otherStyle>
      <a:defPPr>
        <a:defRPr lang="en-US"/>
      </a:defPPr>
      <a:lvl1pPr marL="0" algn="l" defTabSz="257175" rtl="0" eaLnBrk="1" latinLnBrk="0" hangingPunct="1">
        <a:defRPr sz="525" kern="1200">
          <a:solidFill>
            <a:schemeClr val="tx1"/>
          </a:solidFill>
          <a:latin typeface="+mn-lt"/>
          <a:ea typeface="+mn-ea"/>
          <a:cs typeface="+mn-cs"/>
        </a:defRPr>
      </a:lvl1pPr>
      <a:lvl2pPr marL="128588" algn="l" defTabSz="257175" rtl="0" eaLnBrk="1" latinLnBrk="0" hangingPunct="1">
        <a:defRPr sz="525" kern="1200">
          <a:solidFill>
            <a:schemeClr val="tx1"/>
          </a:solidFill>
          <a:latin typeface="+mn-lt"/>
          <a:ea typeface="+mn-ea"/>
          <a:cs typeface="+mn-cs"/>
        </a:defRPr>
      </a:lvl2pPr>
      <a:lvl3pPr marL="257175" algn="l" defTabSz="257175" rtl="0" eaLnBrk="1" latinLnBrk="0" hangingPunct="1">
        <a:defRPr sz="525" kern="1200">
          <a:solidFill>
            <a:schemeClr val="tx1"/>
          </a:solidFill>
          <a:latin typeface="+mn-lt"/>
          <a:ea typeface="+mn-ea"/>
          <a:cs typeface="+mn-cs"/>
        </a:defRPr>
      </a:lvl3pPr>
      <a:lvl4pPr marL="385763" algn="l" defTabSz="257175" rtl="0" eaLnBrk="1" latinLnBrk="0" hangingPunct="1">
        <a:defRPr sz="525" kern="1200">
          <a:solidFill>
            <a:schemeClr val="tx1"/>
          </a:solidFill>
          <a:latin typeface="+mn-lt"/>
          <a:ea typeface="+mn-ea"/>
          <a:cs typeface="+mn-cs"/>
        </a:defRPr>
      </a:lvl4pPr>
      <a:lvl5pPr marL="514350" algn="l" defTabSz="257175" rtl="0" eaLnBrk="1" latinLnBrk="0" hangingPunct="1">
        <a:defRPr sz="525" kern="1200">
          <a:solidFill>
            <a:schemeClr val="tx1"/>
          </a:solidFill>
          <a:latin typeface="+mn-lt"/>
          <a:ea typeface="+mn-ea"/>
          <a:cs typeface="+mn-cs"/>
        </a:defRPr>
      </a:lvl5pPr>
      <a:lvl6pPr marL="642938" algn="l" defTabSz="257175" rtl="0" eaLnBrk="1" latinLnBrk="0" hangingPunct="1">
        <a:defRPr sz="525" kern="1200">
          <a:solidFill>
            <a:schemeClr val="tx1"/>
          </a:solidFill>
          <a:latin typeface="+mn-lt"/>
          <a:ea typeface="+mn-ea"/>
          <a:cs typeface="+mn-cs"/>
        </a:defRPr>
      </a:lvl6pPr>
      <a:lvl7pPr marL="771525" algn="l" defTabSz="257175" rtl="0" eaLnBrk="1" latinLnBrk="0" hangingPunct="1">
        <a:defRPr sz="525" kern="1200">
          <a:solidFill>
            <a:schemeClr val="tx1"/>
          </a:solidFill>
          <a:latin typeface="+mn-lt"/>
          <a:ea typeface="+mn-ea"/>
          <a:cs typeface="+mn-cs"/>
        </a:defRPr>
      </a:lvl7pPr>
      <a:lvl8pPr marL="900113" algn="l" defTabSz="257175" rtl="0" eaLnBrk="1" latinLnBrk="0" hangingPunct="1">
        <a:defRPr sz="525" kern="1200">
          <a:solidFill>
            <a:schemeClr val="tx1"/>
          </a:solidFill>
          <a:latin typeface="+mn-lt"/>
          <a:ea typeface="+mn-ea"/>
          <a:cs typeface="+mn-cs"/>
        </a:defRPr>
      </a:lvl8pPr>
      <a:lvl9pPr marL="1028700" algn="l" defTabSz="257175" rtl="0" eaLnBrk="1" latinLnBrk="0" hangingPunct="1">
        <a:defRPr sz="5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6075" y="742950"/>
            <a:ext cx="3743325" cy="2736850"/>
          </a:xfrm>
        </p:spPr>
        <p:txBody>
          <a:bodyPr>
            <a:noAutofit/>
          </a:bodyPr>
          <a:lstStyle/>
          <a:p>
            <a:r>
              <a:rPr lang="fr-FR" sz="2700" dirty="0" smtClean="0">
                <a:latin typeface="Helvetica" panose="020B0604020202020204" pitchFamily="34" charset="0"/>
                <a:cs typeface="Helvetica" panose="020B0604020202020204" pitchFamily="34" charset="0"/>
              </a:rPr>
              <a:t>Développez des applications natives pour iOS, Android, Mac et Windows en C#</a:t>
            </a:r>
            <a:endParaRPr lang="fr-FR" sz="2700" dirty="0">
              <a:latin typeface="Helvetica" panose="020B0604020202020204" pitchFamily="34" charset="0"/>
              <a:cs typeface="Helvetica" panose="020B0604020202020204" pitchFamily="34" charset="0"/>
            </a:endParaRPr>
          </a:p>
        </p:txBody>
      </p:sp>
      <p:sp>
        <p:nvSpPr>
          <p:cNvPr id="4" name="Content Placeholder 3"/>
          <p:cNvSpPr>
            <a:spLocks noGrp="1"/>
          </p:cNvSpPr>
          <p:nvPr>
            <p:ph sz="half" idx="10"/>
          </p:nvPr>
        </p:nvSpPr>
        <p:spPr/>
        <p:txBody>
          <a:bodyPr anchor="ctr">
            <a:normAutofit/>
          </a:bodyPr>
          <a:lstStyle/>
          <a:p>
            <a:r>
              <a:rPr lang="fr-FR" sz="1500" dirty="0" smtClean="0"/>
              <a:t>Xamarin Student Ambassador</a:t>
            </a:r>
            <a:endParaRPr lang="fr-FR" sz="1500" dirty="0"/>
          </a:p>
        </p:txBody>
      </p:sp>
      <p:sp>
        <p:nvSpPr>
          <p:cNvPr id="5" name="Content Placeholder 4"/>
          <p:cNvSpPr>
            <a:spLocks noGrp="1"/>
          </p:cNvSpPr>
          <p:nvPr>
            <p:ph sz="half" idx="11"/>
          </p:nvPr>
        </p:nvSpPr>
        <p:spPr/>
        <p:txBody>
          <a:bodyPr>
            <a:normAutofit/>
          </a:bodyPr>
          <a:lstStyle/>
          <a:p>
            <a:r>
              <a:rPr lang="fr-FR" sz="1500" dirty="0" smtClean="0"/>
              <a:t>mialon.julien@gmail.com</a:t>
            </a:r>
            <a:endParaRPr lang="fr-FR" sz="1500" dirty="0"/>
          </a:p>
        </p:txBody>
      </p:sp>
      <p:sp>
        <p:nvSpPr>
          <p:cNvPr id="6" name="Content Placeholder 5"/>
          <p:cNvSpPr>
            <a:spLocks noGrp="1"/>
          </p:cNvSpPr>
          <p:nvPr>
            <p:ph sz="half" idx="2"/>
          </p:nvPr>
        </p:nvSpPr>
        <p:spPr/>
        <p:txBody>
          <a:bodyPr/>
          <a:lstStyle/>
          <a:p>
            <a:r>
              <a:rPr lang="fr-FR" dirty="0" smtClean="0"/>
              <a:t>Julien Mialon</a:t>
            </a:r>
            <a:endParaRPr lang="fr-FR" dirty="0"/>
          </a:p>
        </p:txBody>
      </p:sp>
    </p:spTree>
    <p:extLst>
      <p:ext uri="{BB962C8B-B14F-4D97-AF65-F5344CB8AC3E}">
        <p14:creationId xmlns:p14="http://schemas.microsoft.com/office/powerpoint/2010/main" val="27365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52760" y="1452728"/>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C# avec Xamarin</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16" name="TextBox 15"/>
          <p:cNvSpPr txBox="1"/>
          <p:nvPr/>
        </p:nvSpPr>
        <p:spPr>
          <a:xfrm>
            <a:off x="533037" y="1452728"/>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Objective-C</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2" name="Title 1"/>
          <p:cNvSpPr>
            <a:spLocks noGrp="1"/>
          </p:cNvSpPr>
          <p:nvPr>
            <p:ph type="title"/>
          </p:nvPr>
        </p:nvSpPr>
        <p:spPr>
          <a:xfrm>
            <a:off x="200025" y="296309"/>
            <a:ext cx="6761214" cy="442913"/>
          </a:xfrm>
        </p:spPr>
        <p:txBody>
          <a:bodyPr anchor="b">
            <a:normAutofit/>
          </a:bodyPr>
          <a:lstStyle/>
          <a:p>
            <a:r>
              <a:rPr lang="fr-FR" dirty="0" smtClean="0">
                <a:cs typeface="Helvetica" panose="020B0604020202020204" pitchFamily="34" charset="0"/>
              </a:rPr>
              <a:t>La différence – Classes et Méthodes</a:t>
            </a:r>
            <a:endParaRPr lang="fr-FR" dirty="0">
              <a:cs typeface="Helvetica" panose="020B0604020202020204" pitchFamily="34" charset="0"/>
            </a:endParaRPr>
          </a:p>
        </p:txBody>
      </p:sp>
      <p:pic>
        <p:nvPicPr>
          <p:cNvPr id="7" name="Picture 6"/>
          <p:cNvPicPr>
            <a:picLocks noChangeAspect="1"/>
          </p:cNvPicPr>
          <p:nvPr/>
        </p:nvPicPr>
        <p:blipFill>
          <a:blip r:embed="rId3"/>
          <a:stretch>
            <a:fillRect/>
          </a:stretch>
        </p:blipFill>
        <p:spPr>
          <a:xfrm>
            <a:off x="533037" y="1338263"/>
            <a:ext cx="2330865" cy="2994396"/>
          </a:xfrm>
          <a:prstGeom prst="rect">
            <a:avLst/>
          </a:prstGeom>
        </p:spPr>
      </p:pic>
      <p:pic>
        <p:nvPicPr>
          <p:cNvPr id="9" name="Picture 8"/>
          <p:cNvPicPr>
            <a:picLocks noChangeAspect="1"/>
          </p:cNvPicPr>
          <p:nvPr/>
        </p:nvPicPr>
        <p:blipFill>
          <a:blip r:embed="rId4"/>
          <a:stretch>
            <a:fillRect/>
          </a:stretch>
        </p:blipFill>
        <p:spPr>
          <a:xfrm>
            <a:off x="3102914" y="1844192"/>
            <a:ext cx="3469570" cy="2000250"/>
          </a:xfrm>
          <a:prstGeom prst="rect">
            <a:avLst/>
          </a:prstGeom>
        </p:spPr>
      </p:pic>
    </p:spTree>
    <p:extLst>
      <p:ext uri="{BB962C8B-B14F-4D97-AF65-F5344CB8AC3E}">
        <p14:creationId xmlns:p14="http://schemas.microsoft.com/office/powerpoint/2010/main" val="698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44074" y="2964441"/>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C# avec Xamarin</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16" name="TextBox 15"/>
          <p:cNvSpPr txBox="1"/>
          <p:nvPr/>
        </p:nvSpPr>
        <p:spPr>
          <a:xfrm>
            <a:off x="2191902" y="1391427"/>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Objective-C</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2" name="Title 1"/>
          <p:cNvSpPr>
            <a:spLocks noGrp="1"/>
          </p:cNvSpPr>
          <p:nvPr>
            <p:ph type="title"/>
          </p:nvPr>
        </p:nvSpPr>
        <p:spPr>
          <a:xfrm>
            <a:off x="200025" y="314324"/>
            <a:ext cx="6657975" cy="442913"/>
          </a:xfrm>
        </p:spPr>
        <p:txBody>
          <a:bodyPr>
            <a:normAutofit/>
          </a:bodyPr>
          <a:lstStyle/>
          <a:p>
            <a:r>
              <a:rPr lang="fr-FR" dirty="0" smtClean="0">
                <a:latin typeface="Helvetica" panose="020B0604020202020204" pitchFamily="34" charset="0"/>
                <a:cs typeface="Helvetica" panose="020B0604020202020204" pitchFamily="34" charset="0"/>
              </a:rPr>
              <a:t>Simplification des API avec Async/Await</a:t>
            </a:r>
            <a:endParaRPr lang="fr-FR" dirty="0">
              <a:latin typeface="Helvetica" panose="020B0604020202020204" pitchFamily="34" charset="0"/>
              <a:cs typeface="Helvetica" panose="020B0604020202020204" pitchFamily="34" charset="0"/>
            </a:endParaRPr>
          </a:p>
        </p:txBody>
      </p:sp>
      <p:pic>
        <p:nvPicPr>
          <p:cNvPr id="7" name="Picture 6"/>
          <p:cNvPicPr>
            <a:picLocks noChangeAspect="1"/>
          </p:cNvPicPr>
          <p:nvPr/>
        </p:nvPicPr>
        <p:blipFill>
          <a:blip r:embed="rId3"/>
          <a:stretch>
            <a:fillRect/>
          </a:stretch>
        </p:blipFill>
        <p:spPr>
          <a:xfrm>
            <a:off x="342900" y="1859703"/>
            <a:ext cx="6267883" cy="885825"/>
          </a:xfrm>
          <a:prstGeom prst="rect">
            <a:avLst/>
          </a:prstGeom>
        </p:spPr>
      </p:pic>
      <p:pic>
        <p:nvPicPr>
          <p:cNvPr id="9" name="Picture 8"/>
          <p:cNvPicPr>
            <a:picLocks noChangeAspect="1"/>
          </p:cNvPicPr>
          <p:nvPr/>
        </p:nvPicPr>
        <p:blipFill>
          <a:blip r:embed="rId4"/>
          <a:stretch>
            <a:fillRect/>
          </a:stretch>
        </p:blipFill>
        <p:spPr>
          <a:xfrm>
            <a:off x="0" y="3405081"/>
            <a:ext cx="6858000" cy="846753"/>
          </a:xfrm>
          <a:prstGeom prst="rect">
            <a:avLst/>
          </a:prstGeom>
        </p:spPr>
      </p:pic>
    </p:spTree>
    <p:extLst>
      <p:ext uri="{BB962C8B-B14F-4D97-AF65-F5344CB8AC3E}">
        <p14:creationId xmlns:p14="http://schemas.microsoft.com/office/powerpoint/2010/main" val="153777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02775" y="1452728"/>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C# avec Xamarin</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16" name="TextBox 15"/>
          <p:cNvSpPr txBox="1"/>
          <p:nvPr/>
        </p:nvSpPr>
        <p:spPr>
          <a:xfrm>
            <a:off x="533037" y="1452728"/>
            <a:ext cx="256987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Java</a:t>
            </a:r>
            <a:endParaRPr lang="fr-FR" dirty="0">
              <a:solidFill>
                <a:schemeClr val="bg1">
                  <a:lumMod val="50000"/>
                </a:schemeClr>
              </a:solidFill>
              <a:latin typeface="Helvetica" panose="020B0604020202020204" pitchFamily="34" charset="0"/>
              <a:cs typeface="Helvetica" panose="020B0604020202020204"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508" y="1874034"/>
            <a:ext cx="3152774" cy="9780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3639914" y="2843911"/>
            <a:ext cx="3028171"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C# &amp; Async avec Xamarin</a:t>
            </a:r>
            <a:endParaRPr lang="fr-FR" dirty="0">
              <a:solidFill>
                <a:schemeClr val="bg1">
                  <a:lumMod val="50000"/>
                </a:schemeClr>
              </a:solidFill>
              <a:latin typeface="Helvetica" panose="020B0604020202020204" pitchFamily="34" charset="0"/>
              <a:cs typeface="Helvetica" panose="020B0604020202020204" pitchFamily="34" charset="0"/>
            </a:endParaRPr>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6757" y="3309013"/>
            <a:ext cx="2895599" cy="7389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475873" y="3028577"/>
            <a:ext cx="871538" cy="280436"/>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9914" y="1874034"/>
            <a:ext cx="2895599" cy="77393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00025" y="300038"/>
            <a:ext cx="6657975" cy="442913"/>
          </a:xfrm>
        </p:spPr>
        <p:txBody>
          <a:bodyPr>
            <a:normAutofit/>
          </a:bodyPr>
          <a:lstStyle/>
          <a:p>
            <a:r>
              <a:rPr lang="fr-FR" dirty="0" smtClean="0">
                <a:latin typeface="Segoe UI" panose="020B0502040204020203" pitchFamily="34" charset="0"/>
                <a:cs typeface="Segoe UI" panose="020B0502040204020203" pitchFamily="34" charset="0"/>
              </a:rPr>
              <a:t>La différence – Android ItemClick</a:t>
            </a:r>
            <a:endParaRPr lang="fr-FR" dirty="0"/>
          </a:p>
        </p:txBody>
      </p:sp>
    </p:spTree>
    <p:extLst>
      <p:ext uri="{BB962C8B-B14F-4D97-AF65-F5344CB8AC3E}">
        <p14:creationId xmlns:p14="http://schemas.microsoft.com/office/powerpoint/2010/main" val="636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animEffect transition="in" filter="fade">
                                      <p:cBhvr>
                                        <p:cTn id="13"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4775" y="3999467"/>
            <a:ext cx="6642497" cy="369332"/>
          </a:xfrm>
          <a:prstGeom prst="rect">
            <a:avLst/>
          </a:prstGeom>
          <a:noFill/>
        </p:spPr>
        <p:txBody>
          <a:bodyPr wrap="square" rtlCol="0">
            <a:spAutoFit/>
          </a:bodyPr>
          <a:lstStyle/>
          <a:p>
            <a:pPr algn="ctr"/>
            <a:r>
              <a:rPr lang="fr-FR" dirty="0" smtClean="0">
                <a:solidFill>
                  <a:schemeClr val="bg1">
                    <a:lumMod val="50000"/>
                  </a:schemeClr>
                </a:solidFill>
                <a:latin typeface="Helvetica" panose="020B0604020202020204" pitchFamily="34" charset="0"/>
                <a:cs typeface="Helvetica" panose="020B0604020202020204" pitchFamily="34" charset="0"/>
              </a:rPr>
              <a:t>Écrivez du code simple &amp; maintenable</a:t>
            </a:r>
            <a:endParaRPr lang="fr-FR" dirty="0">
              <a:solidFill>
                <a:schemeClr val="bg1">
                  <a:lumMod val="50000"/>
                </a:schemeClr>
              </a:solidFill>
              <a:latin typeface="Helvetica" panose="020B0604020202020204" pitchFamily="34" charset="0"/>
              <a:cs typeface="Helvetica" panose="020B0604020202020204"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905" y="1356122"/>
            <a:ext cx="4296965" cy="25328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fr-FR" dirty="0" smtClean="0"/>
              <a:t>Async/Await</a:t>
            </a:r>
            <a:endParaRPr lang="fr-FR" dirty="0"/>
          </a:p>
        </p:txBody>
      </p:sp>
    </p:spTree>
    <p:extLst>
      <p:ext uri="{BB962C8B-B14F-4D97-AF65-F5344CB8AC3E}">
        <p14:creationId xmlns:p14="http://schemas.microsoft.com/office/powerpoint/2010/main" val="6135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smtClean="0"/>
              <a:t>Comment</a:t>
            </a:r>
          </a:p>
          <a:p>
            <a:r>
              <a:rPr lang="fr-FR" dirty="0" smtClean="0"/>
              <a:t>Xamarin </a:t>
            </a:r>
          </a:p>
          <a:p>
            <a:r>
              <a:rPr lang="fr-FR" dirty="0" smtClean="0"/>
              <a:t>Fonctionne</a:t>
            </a:r>
            <a:endParaRPr lang="fr-FR" dirty="0"/>
          </a:p>
        </p:txBody>
      </p:sp>
    </p:spTree>
    <p:extLst>
      <p:ext uri="{BB962C8B-B14F-4D97-AF65-F5344CB8AC3E}">
        <p14:creationId xmlns:p14="http://schemas.microsoft.com/office/powerpoint/2010/main" val="156369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Window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169" y="1481988"/>
            <a:ext cx="3880292" cy="2371289"/>
          </a:xfrm>
          <a:prstGeom prst="rect">
            <a:avLst/>
          </a:prstGeom>
        </p:spPr>
      </p:pic>
      <p:sp>
        <p:nvSpPr>
          <p:cNvPr id="11" name="Title 10"/>
          <p:cNvSpPr>
            <a:spLocks noGrp="1"/>
          </p:cNvSpPr>
          <p:nvPr>
            <p:ph type="title"/>
          </p:nvPr>
        </p:nvSpPr>
        <p:spPr/>
        <p:txBody>
          <a:bodyPr anchor="b"/>
          <a:lstStyle/>
          <a:p>
            <a:r>
              <a:rPr lang="fr-FR" dirty="0" smtClean="0"/>
              <a:t>.NET + Windows APIs</a:t>
            </a:r>
            <a:endParaRPr lang="fr-FR" dirty="0"/>
          </a:p>
        </p:txBody>
      </p:sp>
      <p:sp>
        <p:nvSpPr>
          <p:cNvPr id="2" name="Rectangle 1"/>
          <p:cNvSpPr/>
          <p:nvPr/>
        </p:nvSpPr>
        <p:spPr>
          <a:xfrm>
            <a:off x="1450361" y="2199328"/>
            <a:ext cx="1066800" cy="21907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5" name="Rectangle 4"/>
          <p:cNvSpPr/>
          <p:nvPr/>
        </p:nvSpPr>
        <p:spPr>
          <a:xfrm>
            <a:off x="1535258" y="1665514"/>
            <a:ext cx="1314450" cy="21907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Rectangle 5"/>
          <p:cNvSpPr/>
          <p:nvPr/>
        </p:nvSpPr>
        <p:spPr>
          <a:xfrm>
            <a:off x="2964008" y="1402267"/>
            <a:ext cx="1066800" cy="21907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7" name="Rectangle 6"/>
          <p:cNvSpPr/>
          <p:nvPr/>
        </p:nvSpPr>
        <p:spPr>
          <a:xfrm>
            <a:off x="4145107" y="1665514"/>
            <a:ext cx="1383758" cy="260576"/>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9" name="Rectangle 8"/>
          <p:cNvSpPr/>
          <p:nvPr/>
        </p:nvSpPr>
        <p:spPr>
          <a:xfrm>
            <a:off x="4470762" y="2202315"/>
            <a:ext cx="1066800" cy="219075"/>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05748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chor="b"/>
          <a:lstStyle/>
          <a:p>
            <a:r>
              <a:rPr lang="fr-FR" dirty="0" smtClean="0"/>
              <a:t>.NET + iOS APIs | 100% Coverage</a:t>
            </a:r>
            <a:endParaRPr lang="fr-FR" dirty="0"/>
          </a:p>
        </p:txBody>
      </p:sp>
      <p:pic>
        <p:nvPicPr>
          <p:cNvPr id="5" name="Picture 4" descr="iOS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3391" y="1477825"/>
            <a:ext cx="3326262" cy="2388993"/>
          </a:xfrm>
          <a:prstGeom prst="rect">
            <a:avLst/>
          </a:prstGeom>
        </p:spPr>
      </p:pic>
    </p:spTree>
    <p:extLst>
      <p:ext uri="{BB962C8B-B14F-4D97-AF65-F5344CB8AC3E}">
        <p14:creationId xmlns:p14="http://schemas.microsoft.com/office/powerpoint/2010/main" val="35461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r-FR" dirty="0" smtClean="0"/>
              <a:t>.NET Android APIs | 100% Coverage</a:t>
            </a:r>
            <a:endParaRPr lang="fr-FR" dirty="0"/>
          </a:p>
        </p:txBody>
      </p:sp>
      <p:pic>
        <p:nvPicPr>
          <p:cNvPr id="5" name="Picture 4" descr="Android 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8029" y="1508265"/>
            <a:ext cx="3480686" cy="2392972"/>
          </a:xfrm>
          <a:prstGeom prst="rect">
            <a:avLst/>
          </a:prstGeom>
        </p:spPr>
      </p:pic>
    </p:spTree>
    <p:extLst>
      <p:ext uri="{BB962C8B-B14F-4D97-AF65-F5344CB8AC3E}">
        <p14:creationId xmlns:p14="http://schemas.microsoft.com/office/powerpoint/2010/main" val="175764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1093304" y="1713509"/>
            <a:ext cx="4591879" cy="1457073"/>
          </a:xfrm>
        </p:spPr>
        <p:txBody>
          <a:bodyPr>
            <a:noAutofit/>
          </a:bodyPr>
          <a:lstStyle/>
          <a:p>
            <a:pPr marL="0" indent="0" algn="ctr">
              <a:buNone/>
            </a:pPr>
            <a:r>
              <a:rPr lang="fr-FR" sz="2100" dirty="0" smtClean="0">
                <a:solidFill>
                  <a:srgbClr val="666666"/>
                </a:solidFill>
              </a:rPr>
              <a:t>Tout ce que vous pouvez faire en Objective-C, Swift ou Java peut être fait en C# avec Xamarin et Visual Studio.</a:t>
            </a:r>
            <a:endParaRPr lang="fr-FR" sz="2100" dirty="0">
              <a:solidFill>
                <a:srgbClr val="666666"/>
              </a:solidFill>
            </a:endParaRPr>
          </a:p>
        </p:txBody>
      </p:sp>
    </p:spTree>
    <p:extLst>
      <p:ext uri="{BB962C8B-B14F-4D97-AF65-F5344CB8AC3E}">
        <p14:creationId xmlns:p14="http://schemas.microsoft.com/office/powerpoint/2010/main" val="55187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23787" y="3137580"/>
            <a:ext cx="184731" cy="369332"/>
          </a:xfrm>
          <a:prstGeom prst="rect">
            <a:avLst/>
          </a:prstGeom>
          <a:noFill/>
        </p:spPr>
        <p:txBody>
          <a:bodyPr wrap="none" rtlCol="0">
            <a:spAutoFit/>
          </a:bodyPr>
          <a:lstStyle/>
          <a:p>
            <a:endParaRPr lang="fr-FR" dirty="0"/>
          </a:p>
        </p:txBody>
      </p:sp>
      <p:sp>
        <p:nvSpPr>
          <p:cNvPr id="13" name="Rectangle 2"/>
          <p:cNvSpPr txBox="1">
            <a:spLocks noChangeArrowheads="1"/>
          </p:cNvSpPr>
          <p:nvPr/>
        </p:nvSpPr>
        <p:spPr bwMode="auto">
          <a:xfrm>
            <a:off x="75870" y="3414580"/>
            <a:ext cx="3124530" cy="360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580" tIns="34290" rIns="68580" bIns="3429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2641" lvl="1" algn="l" defTabSz="342758">
              <a:defRPr/>
            </a:pPr>
            <a:r>
              <a:rPr lang="fr-FR" sz="1350" dirty="0" smtClean="0">
                <a:solidFill>
                  <a:schemeClr val="bg1">
                    <a:lumMod val="50000"/>
                  </a:schemeClr>
                </a:solidFill>
                <a:latin typeface="Helvetica" panose="020B0604020202020204" pitchFamily="34" charset="0"/>
                <a:cs typeface="Helvetica" panose="020B0604020202020204" pitchFamily="34" charset="0"/>
              </a:rPr>
              <a:t>Xamarin.iOS compile votre application en binaire ARM pour l’App Store d’Apple.</a:t>
            </a:r>
            <a:endParaRPr lang="fr-FR" sz="1350" dirty="0">
              <a:solidFill>
                <a:schemeClr val="bg1">
                  <a:lumMod val="50000"/>
                </a:schemeClr>
              </a:solidFill>
              <a:latin typeface="Helvetica" panose="020B0604020202020204" pitchFamily="34" charset="0"/>
              <a:cs typeface="Helvetica" panose="020B0604020202020204" pitchFamily="34" charset="0"/>
            </a:endParaRPr>
          </a:p>
        </p:txBody>
      </p:sp>
      <p:sp>
        <p:nvSpPr>
          <p:cNvPr id="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Performance native</a:t>
            </a:r>
            <a:endParaRPr lang="fr-FR" b="0" dirty="0">
              <a:cs typeface="Segoe UI" panose="020B0502040204020203" pitchFamily="34" charset="0"/>
            </a:endParaRPr>
          </a:p>
        </p:txBody>
      </p:sp>
      <p:sp>
        <p:nvSpPr>
          <p:cNvPr id="14" name="Rectangle 2"/>
          <p:cNvSpPr txBox="1">
            <a:spLocks noChangeArrowheads="1"/>
          </p:cNvSpPr>
          <p:nvPr/>
        </p:nvSpPr>
        <p:spPr bwMode="auto">
          <a:xfrm>
            <a:off x="3619170" y="3414580"/>
            <a:ext cx="2962605" cy="360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8580" tIns="34290" rIns="68580" bIns="34290" numCol="1" rtlCol="0" anchor="t" anchorCtr="0" compatLnSpc="1">
            <a:prstTxWarp prst="textNoShape">
              <a:avLst/>
            </a:prstTxWarp>
            <a:noAutofit/>
          </a:bodyPr>
          <a:lstStyle>
            <a:lvl1pPr marL="0" indent="0" algn="ctr" defTabSz="457200" rtl="0" eaLnBrk="0" fontAlgn="base" hangingPunct="0">
              <a:spcBef>
                <a:spcPct val="20000"/>
              </a:spcBef>
              <a:spcAft>
                <a:spcPct val="0"/>
              </a:spcAft>
              <a:buFont typeface="Arial" charset="0"/>
              <a:buNone/>
              <a:defRPr sz="3200" kern="1200">
                <a:solidFill>
                  <a:schemeClr val="tx1">
                    <a:tint val="75000"/>
                  </a:schemeClr>
                </a:solidFill>
                <a:latin typeface="+mn-lt"/>
                <a:ea typeface="ＭＳ Ｐゴシック" charset="-128"/>
                <a:cs typeface="ＭＳ Ｐゴシック" charset="-128"/>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mn-lt"/>
                <a:ea typeface="ＭＳ Ｐゴシック" pitchFamily="5" charset="-128"/>
                <a:cs typeface="+mn-cs"/>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mn-lt"/>
                <a:ea typeface="ＭＳ Ｐゴシック" pitchFamily="5" charset="-128"/>
                <a:cs typeface="+mn-cs"/>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mn-lt"/>
                <a:ea typeface="ＭＳ Ｐゴシック" pitchFamily="5" charset="-128"/>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72641" lvl="1" algn="l" defTabSz="342758">
              <a:defRPr/>
            </a:pPr>
            <a:r>
              <a:rPr lang="fr-FR" sz="1350" dirty="0" smtClean="0">
                <a:solidFill>
                  <a:schemeClr val="bg1">
                    <a:lumMod val="50000"/>
                  </a:schemeClr>
                </a:solidFill>
                <a:latin typeface="Helvetica" panose="020B0604020202020204" pitchFamily="34" charset="0"/>
                <a:cs typeface="Helvetica" panose="020B0604020202020204" pitchFamily="34" charset="0"/>
              </a:rPr>
              <a:t>Xamarin.Android utilise un système Just In Time lors de l’exécution.</a:t>
            </a:r>
            <a:endParaRPr lang="fr-FR" sz="1350" dirty="0">
              <a:solidFill>
                <a:schemeClr val="bg1">
                  <a:lumMod val="50000"/>
                </a:schemeClr>
              </a:solidFill>
              <a:latin typeface="Helvetica" panose="020B0604020202020204" pitchFamily="34" charset="0"/>
              <a:cs typeface="Helvetica" panose="020B0604020202020204"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8" b="30815"/>
          <a:stretch/>
        </p:blipFill>
        <p:spPr>
          <a:xfrm>
            <a:off x="76201" y="1422083"/>
            <a:ext cx="6692747" cy="1889760"/>
          </a:xfrm>
          <a:prstGeom prst="rect">
            <a:avLst/>
          </a:prstGeom>
        </p:spPr>
      </p:pic>
    </p:spTree>
    <p:extLst>
      <p:ext uri="{BB962C8B-B14F-4D97-AF65-F5344CB8AC3E}">
        <p14:creationId xmlns:p14="http://schemas.microsoft.com/office/powerpoint/2010/main" val="111098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Autofit/>
          </a:bodyPr>
          <a:lstStyle/>
          <a:p>
            <a:r>
              <a:rPr lang="fr-FR" dirty="0" smtClean="0">
                <a:cs typeface="Helvetica" panose="020B0604020202020204" pitchFamily="34" charset="0"/>
              </a:rPr>
              <a:t>Xamarin est un moyen de</a:t>
            </a:r>
            <a:endParaRPr lang="fr-FR" b="0" dirty="0">
              <a:cs typeface="Helvetica" panose="020B0604020202020204" pitchFamily="34" charset="0"/>
            </a:endParaRPr>
          </a:p>
        </p:txBody>
      </p:sp>
      <p:sp>
        <p:nvSpPr>
          <p:cNvPr id="5" name="AutoShape 2" descr="https://github.com/xamarin/design/blob/master/Logos/Hexagons/png/hexagon-white@2x.png?raw=true"/>
          <p:cNvSpPr>
            <a:spLocks noChangeAspect="1" noChangeArrowheads="1"/>
          </p:cNvSpPr>
          <p:nvPr/>
        </p:nvSpPr>
        <p:spPr bwMode="auto">
          <a:xfrm>
            <a:off x="116681" y="534591"/>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fr-FR" dirty="0"/>
          </a:p>
        </p:txBody>
      </p:sp>
      <p:sp>
        <p:nvSpPr>
          <p:cNvPr id="6" name="AutoShape 4" descr="https://github.com/xamarin/design/blob/master/Logos/Hexagons/png/hexagon-white@2x.png?raw=true"/>
          <p:cNvSpPr>
            <a:spLocks noChangeAspect="1" noChangeArrowheads="1"/>
          </p:cNvSpPr>
          <p:nvPr/>
        </p:nvSpPr>
        <p:spPr bwMode="auto">
          <a:xfrm>
            <a:off x="230981" y="648891"/>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fr-FR" dirty="0"/>
          </a:p>
        </p:txBody>
      </p:sp>
      <p:sp>
        <p:nvSpPr>
          <p:cNvPr id="7" name="AutoShape 6" descr="https://github.com/xamarin/design/blob/master/Logos/Hexagons/png/hexagon-white@2x.png?raw=true"/>
          <p:cNvSpPr>
            <a:spLocks noChangeAspect="1" noChangeArrowheads="1"/>
          </p:cNvSpPr>
          <p:nvPr/>
        </p:nvSpPr>
        <p:spPr bwMode="auto">
          <a:xfrm>
            <a:off x="345281" y="763191"/>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fr-FR" dirty="0"/>
          </a:p>
        </p:txBody>
      </p:sp>
      <p:sp>
        <p:nvSpPr>
          <p:cNvPr id="8" name="AutoShape 8" descr="https://github.com/xamarin/design/blob/master/Logos/Hexagons/png/hexagon-white@2x.png?raw=true"/>
          <p:cNvSpPr>
            <a:spLocks noChangeAspect="1" noChangeArrowheads="1"/>
          </p:cNvSpPr>
          <p:nvPr/>
        </p:nvSpPr>
        <p:spPr bwMode="auto">
          <a:xfrm>
            <a:off x="459581" y="877491"/>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fr-FR" dirty="0"/>
          </a:p>
        </p:txBody>
      </p:sp>
      <p:pic>
        <p:nvPicPr>
          <p:cNvPr id="1028" name="Picture 4" descr="http://xamarin.com/content/images/pages/index/test@2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53" y="1842492"/>
            <a:ext cx="1975104"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xamarin.com/content/images/pages/index/monitor@2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681" y="1842492"/>
            <a:ext cx="1975104" cy="15430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6825" y="3483316"/>
            <a:ext cx="1144865" cy="553998"/>
          </a:xfrm>
          <a:prstGeom prst="rect">
            <a:avLst/>
          </a:prstGeom>
          <a:noFill/>
        </p:spPr>
        <p:txBody>
          <a:bodyPr wrap="none" rtlCol="0">
            <a:spAutoFit/>
          </a:bodyPr>
          <a:lstStyle/>
          <a:p>
            <a:r>
              <a:rPr lang="fr-FR" sz="3000" dirty="0" smtClean="0">
                <a:solidFill>
                  <a:schemeClr val="bg1">
                    <a:lumMod val="50000"/>
                  </a:schemeClr>
                </a:solidFill>
                <a:latin typeface="Helvetica Light"/>
              </a:rPr>
              <a:t>Créer</a:t>
            </a:r>
            <a:endParaRPr lang="fr-FR" sz="3000" dirty="0">
              <a:solidFill>
                <a:schemeClr val="bg1">
                  <a:lumMod val="50000"/>
                </a:schemeClr>
              </a:solidFill>
              <a:latin typeface="Helvetica Light"/>
            </a:endParaRPr>
          </a:p>
        </p:txBody>
      </p:sp>
      <p:sp>
        <p:nvSpPr>
          <p:cNvPr id="16" name="TextBox 15"/>
          <p:cNvSpPr txBox="1"/>
          <p:nvPr/>
        </p:nvSpPr>
        <p:spPr>
          <a:xfrm>
            <a:off x="2843213" y="3479601"/>
            <a:ext cx="1232069" cy="553998"/>
          </a:xfrm>
          <a:prstGeom prst="rect">
            <a:avLst/>
          </a:prstGeom>
          <a:noFill/>
        </p:spPr>
        <p:txBody>
          <a:bodyPr wrap="none" rtlCol="0">
            <a:spAutoFit/>
          </a:bodyPr>
          <a:lstStyle/>
          <a:p>
            <a:r>
              <a:rPr lang="fr-FR" sz="3000" dirty="0" smtClean="0">
                <a:solidFill>
                  <a:schemeClr val="bg1">
                    <a:lumMod val="50000"/>
                  </a:schemeClr>
                </a:solidFill>
                <a:latin typeface="Helvetica Light"/>
              </a:rPr>
              <a:t>Tester</a:t>
            </a:r>
            <a:endParaRPr lang="fr-FR" sz="3000" dirty="0">
              <a:solidFill>
                <a:schemeClr val="bg1">
                  <a:lumMod val="50000"/>
                </a:schemeClr>
              </a:solidFill>
              <a:latin typeface="Helvetica Light"/>
            </a:endParaRPr>
          </a:p>
        </p:txBody>
      </p:sp>
      <p:sp>
        <p:nvSpPr>
          <p:cNvPr id="17" name="TextBox 16"/>
          <p:cNvSpPr txBox="1"/>
          <p:nvPr/>
        </p:nvSpPr>
        <p:spPr>
          <a:xfrm>
            <a:off x="4793659" y="3479601"/>
            <a:ext cx="1806905" cy="553998"/>
          </a:xfrm>
          <a:prstGeom prst="rect">
            <a:avLst/>
          </a:prstGeom>
          <a:noFill/>
        </p:spPr>
        <p:txBody>
          <a:bodyPr wrap="none" rtlCol="0">
            <a:spAutoFit/>
          </a:bodyPr>
          <a:lstStyle/>
          <a:p>
            <a:r>
              <a:rPr lang="fr-FR" sz="3000" dirty="0" smtClean="0">
                <a:solidFill>
                  <a:schemeClr val="bg1">
                    <a:lumMod val="50000"/>
                  </a:schemeClr>
                </a:solidFill>
                <a:latin typeface="Helvetica Light"/>
              </a:rPr>
              <a:t>Monitorer</a:t>
            </a:r>
            <a:endParaRPr lang="fr-FR" sz="3000" dirty="0">
              <a:solidFill>
                <a:schemeClr val="bg1">
                  <a:lumMod val="50000"/>
                </a:schemeClr>
              </a:solidFill>
              <a:latin typeface="Helvetica Light"/>
            </a:endParaRPr>
          </a:p>
        </p:txBody>
      </p:sp>
      <p:pic>
        <p:nvPicPr>
          <p:cNvPr id="13" name="Picture 5"/>
          <p:cNvPicPr>
            <a:picLocks noChangeAspect="1"/>
          </p:cNvPicPr>
          <p:nvPr/>
        </p:nvPicPr>
        <p:blipFill>
          <a:blip r:embed="rId5"/>
          <a:stretch>
            <a:fillRect/>
          </a:stretch>
        </p:blipFill>
        <p:spPr>
          <a:xfrm>
            <a:off x="133198" y="1919064"/>
            <a:ext cx="2108758" cy="1355894"/>
          </a:xfrm>
          <a:prstGeom prst="rect">
            <a:avLst/>
          </a:prstGeom>
        </p:spPr>
      </p:pic>
    </p:spTree>
    <p:extLst>
      <p:ext uri="{BB962C8B-B14F-4D97-AF65-F5344CB8AC3E}">
        <p14:creationId xmlns:p14="http://schemas.microsoft.com/office/powerpoint/2010/main" val="12974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7022513" y="2935741"/>
            <a:ext cx="184731" cy="369332"/>
          </a:xfrm>
          <a:prstGeom prst="rect">
            <a:avLst/>
          </a:prstGeom>
          <a:noFill/>
        </p:spPr>
        <p:txBody>
          <a:bodyPr wrap="none" rtlCol="0">
            <a:spAutoFit/>
          </a:bodyPr>
          <a:lstStyle/>
          <a:p>
            <a:endParaRPr lang="fr-FR" dirty="0"/>
          </a:p>
        </p:txBody>
      </p:sp>
      <p:sp>
        <p:nvSpPr>
          <p:cNvPr id="40" name="Text Placeholder 2"/>
          <p:cNvSpPr txBox="1">
            <a:spLocks/>
          </p:cNvSpPr>
          <p:nvPr/>
        </p:nvSpPr>
        <p:spPr>
          <a:xfrm>
            <a:off x="578829" y="3775541"/>
            <a:ext cx="6088672" cy="571565"/>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800" baseline="30000" dirty="0">
              <a:solidFill>
                <a:schemeClr val="bg1"/>
              </a:solidFill>
              <a:latin typeface="Source Sans Pro"/>
              <a:cs typeface="Source Sans Pro"/>
            </a:endParaRPr>
          </a:p>
        </p:txBody>
      </p:sp>
      <p:sp>
        <p:nvSpPr>
          <p:cNvPr id="2" name="Title 1"/>
          <p:cNvSpPr>
            <a:spLocks noGrp="1"/>
          </p:cNvSpPr>
          <p:nvPr>
            <p:ph type="title"/>
          </p:nvPr>
        </p:nvSpPr>
        <p:spPr/>
        <p:txBody>
          <a:bodyPr/>
          <a:lstStyle/>
          <a:p>
            <a:r>
              <a:rPr lang="fr-FR" dirty="0" smtClean="0"/>
              <a:t>Toujours à jour</a:t>
            </a:r>
            <a:endParaRPr lang="fr-FR" dirty="0"/>
          </a:p>
        </p:txBody>
      </p:sp>
      <p:sp>
        <p:nvSpPr>
          <p:cNvPr id="9" name="Rectangle 8"/>
          <p:cNvSpPr/>
          <p:nvPr/>
        </p:nvSpPr>
        <p:spPr bwMode="auto">
          <a:xfrm>
            <a:off x="200025" y="2808684"/>
            <a:ext cx="1371600" cy="13716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lnSpc>
                <a:spcPct val="90000"/>
              </a:lnSpc>
            </a:pPr>
            <a:endParaRPr lang="fr-FR"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554989" y="2808684"/>
            <a:ext cx="1371600" cy="13716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endParaRPr lang="fr-FR"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2926589" y="2814161"/>
            <a:ext cx="1371600" cy="1371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0302" tIns="109728" rIns="130302" bIns="109728" numCol="1" spcCol="0" rtlCol="0" fromWordArt="0" anchor="t" anchorCtr="0" forceAA="0" compatLnSpc="1">
            <a:prstTxWarp prst="textNoShape">
              <a:avLst/>
            </a:prstTxWarp>
            <a:noAutofit/>
          </a:bodyPr>
          <a:lstStyle/>
          <a:p>
            <a:pPr defTabSz="699354"/>
            <a:endParaRPr lang="fr-FR" dirty="0">
              <a:gradFill>
                <a:gsLst>
                  <a:gs pos="6145">
                    <a:srgbClr val="505050"/>
                  </a:gs>
                  <a:gs pos="44000">
                    <a:srgbClr val="505050"/>
                  </a:gs>
                </a:gsLst>
                <a:lin ang="5400000" scaled="0"/>
              </a:gradFill>
              <a:ea typeface="Segoe UI" pitchFamily="34" charset="0"/>
              <a:cs typeface="Segoe UI" pitchFamily="34" charset="0"/>
            </a:endParaRPr>
          </a:p>
        </p:txBody>
      </p:sp>
      <p:sp>
        <p:nvSpPr>
          <p:cNvPr id="13" name="Text Placeholder 7"/>
          <p:cNvSpPr txBox="1">
            <a:spLocks/>
          </p:cNvSpPr>
          <p:nvPr/>
        </p:nvSpPr>
        <p:spPr>
          <a:xfrm>
            <a:off x="3269994" y="1463054"/>
            <a:ext cx="3588006" cy="1082726"/>
          </a:xfrm>
          <a:prstGeom prst="rect">
            <a:avLst/>
          </a:prstGeom>
        </p:spPr>
        <p:txBody>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None/>
            </a:pPr>
            <a:r>
              <a:rPr lang="fr-FR" sz="2100" dirty="0" smtClean="0">
                <a:solidFill>
                  <a:schemeClr val="bg1">
                    <a:lumMod val="50000"/>
                  </a:schemeClr>
                </a:solidFill>
                <a:latin typeface="Helvetica" panose="020B0604020202020204" pitchFamily="34" charset="0"/>
                <a:cs typeface="Helvetica" panose="020B0604020202020204" pitchFamily="34" charset="0"/>
              </a:rPr>
              <a:t>Support le jour de la sortie :</a:t>
            </a:r>
          </a:p>
          <a:p>
            <a:pPr marL="0" indent="0" fontAlgn="auto">
              <a:spcAft>
                <a:spcPts val="0"/>
              </a:spcAft>
              <a:buNone/>
            </a:pPr>
            <a:r>
              <a:rPr lang="fr-FR" sz="1500" dirty="0" smtClean="0">
                <a:solidFill>
                  <a:schemeClr val="bg1">
                    <a:lumMod val="50000"/>
                  </a:schemeClr>
                </a:solidFill>
                <a:latin typeface="Helvetica" panose="020B0604020202020204" pitchFamily="34" charset="0"/>
                <a:cs typeface="Helvetica" panose="020B0604020202020204" pitchFamily="34" charset="0"/>
              </a:rPr>
              <a:t>iOS 5, iOS 6, iOS 7, iOS 7.1, iOS 8</a:t>
            </a:r>
          </a:p>
          <a:p>
            <a:pPr marL="0" indent="0" fontAlgn="auto">
              <a:lnSpc>
                <a:spcPct val="50000"/>
              </a:lnSpc>
              <a:spcAft>
                <a:spcPts val="0"/>
              </a:spcAft>
              <a:buNone/>
            </a:pPr>
            <a:endParaRPr lang="fr-FR" sz="2400" dirty="0">
              <a:solidFill>
                <a:schemeClr val="bg1">
                  <a:lumMod val="50000"/>
                </a:schemeClr>
              </a:solidFill>
              <a:latin typeface="Helvetica" panose="020B0604020202020204" pitchFamily="34" charset="0"/>
              <a:cs typeface="Helvetica" panose="020B0604020202020204" pitchFamily="34" charset="0"/>
            </a:endParaRPr>
          </a:p>
        </p:txBody>
      </p:sp>
      <p:pic>
        <p:nvPicPr>
          <p:cNvPr id="14" name="Picture 13" descr="180001-128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755" y="3180830"/>
            <a:ext cx="1289757" cy="725489"/>
          </a:xfrm>
          <a:prstGeom prst="rect">
            <a:avLst/>
          </a:prstGeom>
        </p:spPr>
      </p:pic>
      <p:pic>
        <p:nvPicPr>
          <p:cNvPr id="15" name="Picture 14" descr="google-smartwatch-700x3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9994" y="2897045"/>
            <a:ext cx="715963" cy="120583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7252" y="1330209"/>
            <a:ext cx="1339576" cy="1286105"/>
          </a:xfrm>
          <a:prstGeom prst="rect">
            <a:avLst/>
          </a:prstGeom>
        </p:spPr>
      </p:pic>
      <p:pic>
        <p:nvPicPr>
          <p:cNvPr id="17" name="Picture 4" descr="Xamarin Running on Amazon Fire TV"/>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0554" y="3094433"/>
            <a:ext cx="1044586" cy="750012"/>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Rectangle 17"/>
          <p:cNvSpPr/>
          <p:nvPr/>
        </p:nvSpPr>
        <p:spPr>
          <a:xfrm>
            <a:off x="4431519" y="2814160"/>
            <a:ext cx="2374023" cy="1523494"/>
          </a:xfrm>
          <a:prstGeom prst="rect">
            <a:avLst/>
          </a:prstGeom>
        </p:spPr>
        <p:txBody>
          <a:bodyPr wrap="square">
            <a:spAutoFit/>
          </a:bodyPr>
          <a:lstStyle/>
          <a:p>
            <a:r>
              <a:rPr lang="fr-FR" sz="2100" dirty="0" smtClean="0">
                <a:solidFill>
                  <a:schemeClr val="bg1">
                    <a:lumMod val="50000"/>
                  </a:schemeClr>
                </a:solidFill>
                <a:latin typeface="Helvetica" panose="020B0604020202020204" pitchFamily="34" charset="0"/>
                <a:cs typeface="Helvetica" panose="020B0604020202020204" pitchFamily="34" charset="0"/>
              </a:rPr>
              <a:t>Support complet :</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Google Glass</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Android Wear</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Amazon Fire TV</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Et plus !</a:t>
            </a:r>
            <a:endParaRPr lang="fr-FR" dirty="0">
              <a:solidFill>
                <a:schemeClr val="bg1">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51224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4145756" y="1548517"/>
            <a:ext cx="1775831" cy="32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685800"/>
            <a:endParaRPr lang="fr-FR" sz="2400" b="1" dirty="0">
              <a:solidFill>
                <a:srgbClr val="254061"/>
              </a:solidFill>
              <a:latin typeface="Myriad Pro"/>
              <a:cs typeface="Myriad Pro"/>
            </a:endParaRPr>
          </a:p>
        </p:txBody>
      </p:sp>
      <p:sp>
        <p:nvSpPr>
          <p:cNvPr id="32" name="TextBox 31"/>
          <p:cNvSpPr txBox="1"/>
          <p:nvPr/>
        </p:nvSpPr>
        <p:spPr>
          <a:xfrm>
            <a:off x="7022513" y="2935741"/>
            <a:ext cx="184731" cy="369332"/>
          </a:xfrm>
          <a:prstGeom prst="rect">
            <a:avLst/>
          </a:prstGeom>
          <a:noFill/>
        </p:spPr>
        <p:txBody>
          <a:bodyPr wrap="none" rtlCol="0">
            <a:spAutoFit/>
          </a:bodyPr>
          <a:lstStyle/>
          <a:p>
            <a:endParaRPr lang="fr-FR" dirty="0"/>
          </a:p>
        </p:txBody>
      </p:sp>
      <p:sp>
        <p:nvSpPr>
          <p:cNvPr id="40" name="Text Placeholder 2"/>
          <p:cNvSpPr txBox="1">
            <a:spLocks/>
          </p:cNvSpPr>
          <p:nvPr/>
        </p:nvSpPr>
        <p:spPr>
          <a:xfrm>
            <a:off x="578829" y="3775541"/>
            <a:ext cx="6088672" cy="571565"/>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800" baseline="30000" dirty="0">
              <a:solidFill>
                <a:schemeClr val="bg1"/>
              </a:solidFill>
              <a:latin typeface="Source Sans Pro"/>
              <a:cs typeface="Source Sans Pro"/>
            </a:endParaRPr>
          </a:p>
        </p:txBody>
      </p:sp>
      <p:pic>
        <p:nvPicPr>
          <p:cNvPr id="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1615083"/>
            <a:ext cx="19431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p:cNvSpPr txBox="1">
            <a:spLocks noChangeArrowheads="1"/>
          </p:cNvSpPr>
          <p:nvPr/>
        </p:nvSpPr>
        <p:spPr bwMode="auto">
          <a:xfrm>
            <a:off x="714375" y="3386733"/>
            <a:ext cx="26860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fr-FR" altLang="en-US" sz="2100" dirty="0" smtClean="0">
                <a:solidFill>
                  <a:srgbClr val="3498DB"/>
                </a:solidFill>
                <a:latin typeface="Segoe UI" panose="020B0502040204020203" pitchFamily="34" charset="0"/>
                <a:cs typeface="Segoe UI" panose="020B0502040204020203" pitchFamily="34" charset="0"/>
              </a:rPr>
              <a:t>Xamarin Studio</a:t>
            </a:r>
          </a:p>
          <a:p>
            <a:pPr algn="ctr"/>
            <a:r>
              <a:rPr lang="fr-FR" altLang="en-US" sz="2100" dirty="0" smtClean="0">
                <a:solidFill>
                  <a:srgbClr val="3498DB"/>
                </a:solidFill>
                <a:latin typeface="Segoe UI" panose="020B0502040204020203" pitchFamily="34" charset="0"/>
                <a:cs typeface="Segoe UI" panose="020B0502040204020203" pitchFamily="34" charset="0"/>
              </a:rPr>
              <a:t>PC ou Mac</a:t>
            </a:r>
            <a:endParaRPr lang="fr-FR" altLang="en-US" sz="2100" dirty="0">
              <a:solidFill>
                <a:srgbClr val="3498DB"/>
              </a:solidFill>
              <a:latin typeface="Segoe UI" panose="020B0502040204020203" pitchFamily="34" charset="0"/>
              <a:cs typeface="Segoe UI" panose="020B0502040204020203" pitchFamily="34" charset="0"/>
            </a:endParaRPr>
          </a:p>
        </p:txBody>
      </p:sp>
      <p:sp>
        <p:nvSpPr>
          <p:cNvPr id="12" name="TextBox 3"/>
          <p:cNvSpPr txBox="1">
            <a:spLocks noChangeArrowheads="1"/>
          </p:cNvSpPr>
          <p:nvPr/>
        </p:nvSpPr>
        <p:spPr bwMode="auto">
          <a:xfrm>
            <a:off x="3571875" y="3443883"/>
            <a:ext cx="26860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charset="0"/>
                <a:ea typeface="ヒラギノ角ゴ ProN W3" charset="-128"/>
                <a:sym typeface="Gill Sans" charset="0"/>
              </a:defRPr>
            </a:lvl1pPr>
            <a:lvl2pPr marL="742950" indent="-285750">
              <a:defRPr sz="4200">
                <a:solidFill>
                  <a:srgbClr val="000000"/>
                </a:solidFill>
                <a:latin typeface="Gill Sans" charset="0"/>
                <a:ea typeface="ヒラギノ角ゴ ProN W3" charset="-128"/>
                <a:sym typeface="Gill Sans" charset="0"/>
              </a:defRPr>
            </a:lvl2pPr>
            <a:lvl3pPr marL="1143000" indent="-228600">
              <a:defRPr sz="4200">
                <a:solidFill>
                  <a:srgbClr val="000000"/>
                </a:solidFill>
                <a:latin typeface="Gill Sans" charset="0"/>
                <a:ea typeface="ヒラギノ角ゴ ProN W3" charset="-128"/>
                <a:sym typeface="Gill Sans" charset="0"/>
              </a:defRPr>
            </a:lvl3pPr>
            <a:lvl4pPr marL="1600200" indent="-228600">
              <a:defRPr sz="4200">
                <a:solidFill>
                  <a:srgbClr val="000000"/>
                </a:solidFill>
                <a:latin typeface="Gill Sans" charset="0"/>
                <a:ea typeface="ヒラギノ角ゴ ProN W3" charset="-128"/>
                <a:sym typeface="Gill Sans" charset="0"/>
              </a:defRPr>
            </a:lvl4pPr>
            <a:lvl5pPr marL="2057400" indent="-228600">
              <a:defRPr sz="4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128"/>
                <a:sym typeface="Gill Sans" charset="0"/>
              </a:defRPr>
            </a:lvl9pPr>
          </a:lstStyle>
          <a:p>
            <a:pPr algn="ctr"/>
            <a:r>
              <a:rPr lang="fr-FR" altLang="en-US" sz="2100" dirty="0" smtClean="0">
                <a:solidFill>
                  <a:srgbClr val="3498DB"/>
                </a:solidFill>
                <a:latin typeface="Segoe UI" panose="020B0502040204020203" pitchFamily="34" charset="0"/>
                <a:cs typeface="Segoe UI" panose="020B0502040204020203" pitchFamily="34" charset="0"/>
              </a:rPr>
              <a:t>Visual Studio Plugin</a:t>
            </a:r>
          </a:p>
          <a:p>
            <a:pPr algn="ctr"/>
            <a:r>
              <a:rPr lang="fr-FR" altLang="en-US" sz="2100" dirty="0" smtClean="0">
                <a:solidFill>
                  <a:srgbClr val="3498DB"/>
                </a:solidFill>
                <a:latin typeface="Segoe UI" panose="020B0502040204020203" pitchFamily="34" charset="0"/>
                <a:cs typeface="Segoe UI" panose="020B0502040204020203" pitchFamily="34" charset="0"/>
              </a:rPr>
              <a:t>VS 2010 et Plus</a:t>
            </a:r>
            <a:endParaRPr lang="fr-FR" altLang="en-US" sz="2100" dirty="0">
              <a:solidFill>
                <a:srgbClr val="3498DB"/>
              </a:solidFill>
              <a:latin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fr-FR" dirty="0" smtClean="0"/>
              <a:t>Environnement de développement</a:t>
            </a:r>
            <a:endParaRPr lang="fr-FR" dirty="0"/>
          </a:p>
        </p:txBody>
      </p:sp>
      <p:pic>
        <p:nvPicPr>
          <p:cNvPr id="13" name="Picture 12"/>
          <p:cNvPicPr>
            <a:picLocks noChangeAspect="1"/>
          </p:cNvPicPr>
          <p:nvPr/>
        </p:nvPicPr>
        <p:blipFill>
          <a:blip r:embed="rId4"/>
          <a:stretch>
            <a:fillRect/>
          </a:stretch>
        </p:blipFill>
        <p:spPr>
          <a:xfrm>
            <a:off x="1248474" y="1777707"/>
            <a:ext cx="1617852" cy="1617852"/>
          </a:xfrm>
          <a:prstGeom prst="rect">
            <a:avLst/>
          </a:prstGeom>
        </p:spPr>
      </p:pic>
    </p:spTree>
    <p:extLst>
      <p:ext uri="{BB962C8B-B14F-4D97-AF65-F5344CB8AC3E}">
        <p14:creationId xmlns:p14="http://schemas.microsoft.com/office/powerpoint/2010/main" val="183269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Intégration dans Visual Studio</a:t>
            </a:r>
            <a:endParaRPr lang="fr-FR" b="0" dirty="0">
              <a:cs typeface="Segoe UI" panose="020B0502040204020203" pitchFamily="34" charset="0"/>
            </a:endParaRPr>
          </a:p>
        </p:txBody>
      </p:sp>
      <p:sp>
        <p:nvSpPr>
          <p:cNvPr id="4" name="TextBox 3"/>
          <p:cNvSpPr txBox="1"/>
          <p:nvPr/>
        </p:nvSpPr>
        <p:spPr>
          <a:xfrm>
            <a:off x="4474281" y="1419596"/>
            <a:ext cx="2383719" cy="3139321"/>
          </a:xfrm>
          <a:prstGeom prst="rect">
            <a:avLst/>
          </a:prstGeom>
          <a:noFill/>
        </p:spPr>
        <p:txBody>
          <a:bodyPr wrap="square" rtlCol="0">
            <a:spAutoFit/>
          </a:bodyPr>
          <a:lstStyle/>
          <a:p>
            <a:r>
              <a:rPr lang="fr-FR" b="1" dirty="0" smtClean="0">
                <a:solidFill>
                  <a:schemeClr val="bg1">
                    <a:lumMod val="50000"/>
                  </a:schemeClr>
                </a:solidFill>
                <a:latin typeface="Helvetica" panose="020B0604020202020204" pitchFamily="34" charset="0"/>
                <a:cs typeface="Helvetica" panose="020B0604020202020204" pitchFamily="34" charset="0"/>
              </a:rPr>
              <a:t>Une seule solution :</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iOS</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Android</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Windows Phone</a:t>
            </a: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Windows Store</a:t>
            </a:r>
          </a:p>
          <a:p>
            <a:endParaRPr lang="fr-FR" dirty="0" smtClean="0">
              <a:solidFill>
                <a:schemeClr val="bg1">
                  <a:lumMod val="50000"/>
                </a:schemeClr>
              </a:solidFill>
              <a:latin typeface="Helvetica" panose="020B0604020202020204" pitchFamily="34" charset="0"/>
              <a:cs typeface="Helvetica" panose="020B0604020202020204" pitchFamily="34" charset="0"/>
            </a:endParaRPr>
          </a:p>
          <a:p>
            <a:r>
              <a:rPr lang="fr-FR" b="1" dirty="0" smtClean="0">
                <a:solidFill>
                  <a:schemeClr val="bg1">
                    <a:lumMod val="50000"/>
                  </a:schemeClr>
                </a:solidFill>
                <a:latin typeface="Helvetica" panose="020B0604020202020204" pitchFamily="34" charset="0"/>
                <a:cs typeface="Helvetica" panose="020B0604020202020204" pitchFamily="34" charset="0"/>
              </a:rPr>
              <a:t>Utilisez l’écosystème Microsoft :</a:t>
            </a:r>
          </a:p>
          <a:p>
            <a:pPr marL="214313" indent="-214313">
              <a:buFont typeface="Arial" panose="020B0604020202020204" pitchFamily="34" charset="0"/>
              <a:buChar char="•"/>
            </a:pPr>
            <a:r>
              <a:rPr lang="fr-FR" sz="1200" dirty="0" smtClean="0">
                <a:solidFill>
                  <a:schemeClr val="bg1">
                    <a:lumMod val="50000"/>
                  </a:schemeClr>
                </a:solidFill>
                <a:latin typeface="Helvetica" panose="020B0604020202020204" pitchFamily="34" charset="0"/>
                <a:cs typeface="Helvetica" panose="020B0604020202020204" pitchFamily="34" charset="0"/>
              </a:rPr>
              <a:t>ReSharper</a:t>
            </a:r>
          </a:p>
          <a:p>
            <a:pPr marL="214313" indent="-214313">
              <a:buFont typeface="Arial" panose="020B0604020202020204" pitchFamily="34" charset="0"/>
              <a:buChar char="•"/>
            </a:pPr>
            <a:r>
              <a:rPr lang="fr-FR" sz="1200" dirty="0" smtClean="0">
                <a:solidFill>
                  <a:schemeClr val="bg1">
                    <a:lumMod val="50000"/>
                  </a:schemeClr>
                </a:solidFill>
                <a:latin typeface="Helvetica" panose="020B0604020202020204" pitchFamily="34" charset="0"/>
                <a:cs typeface="Helvetica" panose="020B0604020202020204" pitchFamily="34" charset="0"/>
              </a:rPr>
              <a:t>Team Foundation Server</a:t>
            </a:r>
          </a:p>
          <a:p>
            <a:pPr marL="214313" indent="-214313">
              <a:buFont typeface="Arial" panose="020B0604020202020204" pitchFamily="34" charset="0"/>
              <a:buChar char="•"/>
            </a:pPr>
            <a:r>
              <a:rPr lang="fr-FR" sz="1200" dirty="0" smtClean="0">
                <a:solidFill>
                  <a:schemeClr val="bg1">
                    <a:lumMod val="50000"/>
                  </a:schemeClr>
                </a:solidFill>
                <a:latin typeface="Helvetica" panose="020B0604020202020204" pitchFamily="34" charset="0"/>
                <a:cs typeface="Helvetica" panose="020B0604020202020204" pitchFamily="34" charset="0"/>
              </a:rPr>
              <a:t>Tous vos outils préférés </a:t>
            </a:r>
            <a:endParaRPr lang="fr-FR" sz="1200" dirty="0">
              <a:solidFill>
                <a:schemeClr val="bg1">
                  <a:lumMod val="50000"/>
                </a:schemeClr>
              </a:solidFill>
              <a:latin typeface="Helvetica" panose="020B0604020202020204" pitchFamily="34" charset="0"/>
              <a:cs typeface="Helvetica" panose="020B0604020202020204" pitchFamily="34" charset="0"/>
            </a:endParaRPr>
          </a:p>
        </p:txBody>
      </p:sp>
      <p:pic>
        <p:nvPicPr>
          <p:cNvPr id="5" name="Picture 4" descr="android-log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0983" y="3883878"/>
            <a:ext cx="446510" cy="507004"/>
          </a:xfrm>
          <a:prstGeom prst="rect">
            <a:avLst/>
          </a:prstGeom>
          <a:ln>
            <a:noFill/>
          </a:ln>
          <a:effectLst>
            <a:outerShdw blurRad="190500" algn="tl" rotWithShape="0">
              <a:srgbClr val="000000">
                <a:alpha val="70000"/>
              </a:srgbClr>
            </a:outerShdw>
          </a:effectLst>
        </p:spPr>
      </p:pic>
      <p:pic>
        <p:nvPicPr>
          <p:cNvPr id="7" name="Picture 6" descr="microsoft-windows-8-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3473" y="4000801"/>
            <a:ext cx="367022" cy="367022"/>
          </a:xfrm>
          <a:prstGeom prst="rect">
            <a:avLst/>
          </a:prstGeom>
          <a:ln>
            <a:noFill/>
          </a:ln>
          <a:effectLst>
            <a:outerShdw blurRad="190500" algn="tl" rotWithShape="0">
              <a:srgbClr val="000000">
                <a:alpha val="70000"/>
              </a:srgbClr>
            </a:outerShdw>
          </a:effectLst>
        </p:spPr>
      </p:pic>
      <p:pic>
        <p:nvPicPr>
          <p:cNvPr id="8" name="Picture 7" descr="Apple logo icon - Aluminu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2141" y="3934907"/>
            <a:ext cx="412706" cy="412706"/>
          </a:xfrm>
          <a:prstGeom prst="rect">
            <a:avLst/>
          </a:prstGeom>
          <a:ln>
            <a:noFill/>
          </a:ln>
          <a:effectLst>
            <a:outerShdw blurRad="190500" algn="tl" rotWithShape="0">
              <a:srgbClr val="000000">
                <a:alpha val="70000"/>
              </a:srgbClr>
            </a:outerShdw>
          </a:effec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705" y="1419596"/>
            <a:ext cx="4333576" cy="23413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641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Intégration dans Visual Studio</a:t>
            </a:r>
            <a:endParaRPr lang="fr-FR" b="0" dirty="0">
              <a:cs typeface="Segoe UI" panose="020B0502040204020203" pitchFamily="34" charset="0"/>
            </a:endParaRPr>
          </a:p>
        </p:txBody>
      </p:sp>
      <p:sp>
        <p:nvSpPr>
          <p:cNvPr id="4" name="TextBox 3"/>
          <p:cNvSpPr txBox="1"/>
          <p:nvPr/>
        </p:nvSpPr>
        <p:spPr>
          <a:xfrm>
            <a:off x="4003749" y="1604944"/>
            <a:ext cx="2303321" cy="1200329"/>
          </a:xfrm>
          <a:prstGeom prst="rect">
            <a:avLst/>
          </a:prstGeom>
          <a:noFill/>
        </p:spPr>
        <p:txBody>
          <a:bodyPr wrap="square" rtlCol="0">
            <a:spAutoFit/>
          </a:bodyPr>
          <a:lstStyle/>
          <a:p>
            <a:r>
              <a:rPr lang="fr-FR" b="1" dirty="0" smtClean="0">
                <a:solidFill>
                  <a:schemeClr val="bg1">
                    <a:lumMod val="50000"/>
                  </a:schemeClr>
                </a:solidFill>
                <a:latin typeface="Segoe UI" panose="020B0502040204020203" pitchFamily="34" charset="0"/>
                <a:cs typeface="Segoe UI" panose="020B0502040204020203" pitchFamily="34" charset="0"/>
              </a:rPr>
              <a:t>Déboguez sur :</a:t>
            </a:r>
          </a:p>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Émulateurs</a:t>
            </a:r>
          </a:p>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Devices</a:t>
            </a:r>
          </a:p>
          <a:p>
            <a:pPr marL="214313" indent="-214313">
              <a:buFont typeface="Arial" panose="020B0604020202020204" pitchFamily="34" charset="0"/>
              <a:buChar char="•"/>
            </a:pPr>
            <a:endParaRPr lang="fr-FR" dirty="0">
              <a:solidFill>
                <a:schemeClr val="bg1">
                  <a:lumMod val="50000"/>
                </a:schemeClr>
              </a:solidFill>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75" y="1593025"/>
            <a:ext cx="3183620" cy="57931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75" y="2381734"/>
            <a:ext cx="3183620" cy="194339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047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Xamarin Studio</a:t>
            </a:r>
            <a:endParaRPr lang="fr-FR" b="0" dirty="0">
              <a:cs typeface="Segoe UI" panose="020B0502040204020203" pitchFamily="34" charset="0"/>
            </a:endParaRPr>
          </a:p>
        </p:txBody>
      </p:sp>
      <p:sp>
        <p:nvSpPr>
          <p:cNvPr id="6" name="TextBox 5"/>
          <p:cNvSpPr txBox="1"/>
          <p:nvPr/>
        </p:nvSpPr>
        <p:spPr>
          <a:xfrm>
            <a:off x="179229" y="1165246"/>
            <a:ext cx="2921322" cy="3693319"/>
          </a:xfrm>
          <a:prstGeom prst="rect">
            <a:avLst/>
          </a:prstGeom>
          <a:noFill/>
        </p:spPr>
        <p:txBody>
          <a:bodyPr wrap="square" rtlCol="0">
            <a:spAutoFit/>
          </a:bodyPr>
          <a:lstStyle/>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Optimisé pour le développement mobile cross-platform</a:t>
            </a:r>
          </a:p>
          <a:p>
            <a:pPr marL="214313" indent="-214313">
              <a:buFont typeface="Arial" panose="020B0604020202020204" pitchFamily="34" charset="0"/>
              <a:buChar char="•"/>
            </a:pPr>
            <a:endParaRPr lang="fr-FR"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Explorez les APIs avec l’auto complétion</a:t>
            </a:r>
          </a:p>
          <a:p>
            <a:pPr marL="214313" indent="-214313">
              <a:buFont typeface="Arial" panose="020B0604020202020204" pitchFamily="34" charset="0"/>
              <a:buChar char="•"/>
            </a:pPr>
            <a:endParaRPr lang="fr-FR"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Designers pour Android et iOS</a:t>
            </a:r>
          </a:p>
          <a:p>
            <a:pPr marL="214313" indent="-214313">
              <a:buFont typeface="Arial" panose="020B0604020202020204" pitchFamily="34" charset="0"/>
              <a:buChar char="•"/>
            </a:pPr>
            <a:endParaRPr lang="fr-FR"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dirty="0" smtClean="0">
                <a:solidFill>
                  <a:schemeClr val="bg1">
                    <a:lumMod val="50000"/>
                  </a:schemeClr>
                </a:solidFill>
                <a:latin typeface="Segoe UI" panose="020B0502040204020203" pitchFamily="34" charset="0"/>
                <a:cs typeface="Segoe UI" panose="020B0502040204020203" pitchFamily="34" charset="0"/>
              </a:rPr>
              <a:t>Débogage puissant sur émulateur ou device</a:t>
            </a:r>
          </a:p>
          <a:p>
            <a:pPr marL="214313" indent="-214313">
              <a:buFont typeface="Arial" panose="020B0604020202020204" pitchFamily="34" charset="0"/>
              <a:buChar char="•"/>
            </a:pPr>
            <a:endParaRPr lang="fr-FR" dirty="0">
              <a:solidFill>
                <a:schemeClr val="bg1">
                  <a:lumMod val="50000"/>
                </a:schemeClr>
              </a:solidFill>
              <a:latin typeface="Segoe UI" panose="020B0502040204020203" pitchFamily="34" charset="0"/>
              <a:cs typeface="Segoe UI" panose="020B0502040204020203"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551" y="1554128"/>
            <a:ext cx="3711117" cy="22660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9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Designer Android</a:t>
            </a:r>
            <a:endParaRPr lang="fr-FR" b="0" dirty="0">
              <a:cs typeface="Segoe UI" panose="020B0502040204020203" pitchFamily="34" charset="0"/>
            </a:endParaRPr>
          </a:p>
        </p:txBody>
      </p:sp>
      <p:sp>
        <p:nvSpPr>
          <p:cNvPr id="4" name="TextBox 3"/>
          <p:cNvSpPr txBox="1"/>
          <p:nvPr/>
        </p:nvSpPr>
        <p:spPr>
          <a:xfrm>
            <a:off x="79512" y="1093303"/>
            <a:ext cx="3031435" cy="3539430"/>
          </a:xfrm>
          <a:prstGeom prst="rect">
            <a:avLst/>
          </a:prstGeom>
          <a:noFill/>
        </p:spPr>
        <p:txBody>
          <a:bodyPr wrap="square" rtlCol="0">
            <a:spAutoFit/>
          </a:bodyPr>
          <a:lstStyle/>
          <a:p>
            <a:pPr marL="214313"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Disponible dans :</a:t>
            </a:r>
          </a:p>
          <a:p>
            <a:pPr marL="557213" lvl="1"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Xamarin Studio </a:t>
            </a:r>
          </a:p>
          <a:p>
            <a:pPr marL="557213" lvl="1"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Visual Studio</a:t>
            </a:r>
          </a:p>
          <a:p>
            <a:pPr marL="214313" indent="-214313">
              <a:buFont typeface="Arial" panose="020B0604020202020204" pitchFamily="34" charset="0"/>
              <a:buChar char="•"/>
            </a:pPr>
            <a:endParaRPr lang="fr-FR" sz="1600"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Créez votre UI avec un simple drag &amp; drop</a:t>
            </a:r>
          </a:p>
          <a:p>
            <a:pPr marL="214313" indent="-214313">
              <a:buFont typeface="Arial" panose="020B0604020202020204" pitchFamily="34" charset="0"/>
              <a:buChar char="•"/>
            </a:pPr>
            <a:endParaRPr lang="fr-FR" sz="1600"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Ciblez des écrans, des résolutions et des versions d’Android différentes</a:t>
            </a:r>
          </a:p>
          <a:p>
            <a:pPr marL="214313" indent="-214313">
              <a:buFont typeface="Arial" panose="020B0604020202020204" pitchFamily="34" charset="0"/>
              <a:buChar char="•"/>
            </a:pPr>
            <a:endParaRPr lang="fr-FR" sz="1600" dirty="0" smtClean="0">
              <a:solidFill>
                <a:schemeClr val="bg1">
                  <a:lumMod val="50000"/>
                </a:schemeClr>
              </a:solidFill>
              <a:latin typeface="Segoe UI" panose="020B0502040204020203" pitchFamily="34" charset="0"/>
              <a:cs typeface="Segoe UI" panose="020B0502040204020203"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Segoe UI" panose="020B0502040204020203" pitchFamily="34" charset="0"/>
                <a:cs typeface="Segoe UI" panose="020B0502040204020203" pitchFamily="34" charset="0"/>
              </a:rPr>
              <a:t>Les layouts sont au format XML standard d’Android</a:t>
            </a:r>
          </a:p>
          <a:p>
            <a:pPr marL="214313" indent="-214313">
              <a:buFont typeface="Arial" panose="020B0604020202020204" pitchFamily="34" charset="0"/>
              <a:buChar char="•"/>
            </a:pPr>
            <a:endParaRPr lang="fr-FR" sz="1600" dirty="0">
              <a:solidFill>
                <a:schemeClr val="bg1">
                  <a:lumMod val="50000"/>
                </a:schemeClr>
              </a:solidFill>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3190460" y="1554745"/>
            <a:ext cx="3543847" cy="20962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9549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Xamarin Designer pour iOS</a:t>
            </a:r>
            <a:endParaRPr lang="fr-FR" b="0" dirty="0">
              <a:cs typeface="Segoe UI" panose="020B0502040204020203" pitchFamily="34" charset="0"/>
            </a:endParaRPr>
          </a:p>
        </p:txBody>
      </p:sp>
      <p:sp>
        <p:nvSpPr>
          <p:cNvPr id="7" name="TextBox 6"/>
          <p:cNvSpPr txBox="1"/>
          <p:nvPr/>
        </p:nvSpPr>
        <p:spPr>
          <a:xfrm>
            <a:off x="4445000" y="1194013"/>
            <a:ext cx="2333242" cy="4278094"/>
          </a:xfrm>
          <a:prstGeom prst="rect">
            <a:avLst/>
          </a:prstGeom>
          <a:noFill/>
        </p:spPr>
        <p:txBody>
          <a:bodyPr wrap="square" rtlCol="0">
            <a:spAutoFit/>
          </a:bodyPr>
          <a:lstStyle/>
          <a:p>
            <a:pPr marL="214313" indent="-214313">
              <a:buFont typeface="Arial" panose="020B0604020202020204" pitchFamily="34" charset="0"/>
              <a:buChar char="•"/>
            </a:pPr>
            <a:r>
              <a:rPr lang="fr-FR" sz="1600" dirty="0" smtClean="0">
                <a:solidFill>
                  <a:schemeClr val="bg1">
                    <a:lumMod val="50000"/>
                  </a:schemeClr>
                </a:solidFill>
                <a:latin typeface="Helvetica" panose="020B0604020202020204" pitchFamily="34" charset="0"/>
                <a:cs typeface="Helvetica" panose="020B0604020202020204" pitchFamily="34" charset="0"/>
              </a:rPr>
              <a:t>Disponible dans Xamarin Studio et Visual Studio</a:t>
            </a: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Helvetica" panose="020B0604020202020204" pitchFamily="34" charset="0"/>
                <a:cs typeface="Helvetica" panose="020B0604020202020204" pitchFamily="34" charset="0"/>
              </a:rPr>
              <a:t>Support de tous les éléments UIKit</a:t>
            </a: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Helvetica" panose="020B0604020202020204" pitchFamily="34" charset="0"/>
                <a:cs typeface="Helvetica" panose="020B0604020202020204" pitchFamily="34" charset="0"/>
              </a:rPr>
              <a:t>Support de composants tiers</a:t>
            </a: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r>
              <a:rPr lang="fr-FR" sz="1600" dirty="0" smtClean="0">
                <a:solidFill>
                  <a:schemeClr val="bg1">
                    <a:lumMod val="50000"/>
                  </a:schemeClr>
                </a:solidFill>
                <a:latin typeface="Helvetica" panose="020B0604020202020204" pitchFamily="34" charset="0"/>
                <a:cs typeface="Helvetica" panose="020B0604020202020204" pitchFamily="34" charset="0"/>
              </a:rPr>
              <a:t>Aperçu des changements en temps réel</a:t>
            </a: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endParaRPr lang="fr-FR" sz="1600"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endParaRPr lang="fr-FR" sz="1600" dirty="0">
              <a:solidFill>
                <a:schemeClr val="bg1">
                  <a:lumMod val="50000"/>
                </a:schemeClr>
              </a:solidFill>
              <a:latin typeface="Helvetica" panose="020B0604020202020204" pitchFamily="34" charset="0"/>
              <a:cs typeface="Helvetica" panose="020B0604020202020204" pitchFamily="34" charset="0"/>
            </a:endParaRPr>
          </a:p>
        </p:txBody>
      </p:sp>
      <p:pic>
        <p:nvPicPr>
          <p:cNvPr id="5" name="Picture 4" descr="xamarin designer for ios visual studio.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865238" y="1200150"/>
            <a:ext cx="6084861" cy="3143845"/>
          </a:xfrm>
          <a:prstGeom prst="rect">
            <a:avLst/>
          </a:prstGeom>
        </p:spPr>
      </p:pic>
      <p:pic>
        <p:nvPicPr>
          <p:cNvPr id="6"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5387" y="1551979"/>
            <a:ext cx="3705225" cy="2315766"/>
          </a:xfrm>
          <a:prstGeom prst="rect">
            <a:avLst/>
          </a:prstGeom>
        </p:spPr>
      </p:pic>
    </p:spTree>
    <p:extLst>
      <p:ext uri="{BB962C8B-B14F-4D97-AF65-F5344CB8AC3E}">
        <p14:creationId xmlns:p14="http://schemas.microsoft.com/office/powerpoint/2010/main" val="15846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0">
                <p:cTn id="12" fill="remove"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Autofit/>
          </a:bodyPr>
          <a:lstStyle/>
          <a:p>
            <a:pPr eaLnBrk="1" hangingPunct="1"/>
            <a:r>
              <a:rPr lang="fr-FR" b="0" dirty="0" smtClean="0">
                <a:cs typeface="Segoe UI" panose="020B0502040204020203" pitchFamily="34" charset="0"/>
              </a:rPr>
              <a:t>Partage de code : Accélérer le développement</a:t>
            </a:r>
            <a:endParaRPr lang="fr-FR" b="0" dirty="0">
              <a:cs typeface="Segoe UI" panose="020B0502040204020203" pitchFamily="34" charset="0"/>
            </a:endParaRPr>
          </a:p>
        </p:txBody>
      </p:sp>
      <p:sp>
        <p:nvSpPr>
          <p:cNvPr id="4" name="Rectangle 3"/>
          <p:cNvSpPr/>
          <p:nvPr/>
        </p:nvSpPr>
        <p:spPr>
          <a:xfrm>
            <a:off x="261643" y="4129925"/>
            <a:ext cx="6437095" cy="738664"/>
          </a:xfrm>
          <a:prstGeom prst="rect">
            <a:avLst/>
          </a:prstGeom>
        </p:spPr>
        <p:txBody>
          <a:bodyPr wrap="square">
            <a:spAutoFit/>
          </a:bodyPr>
          <a:lstStyle/>
          <a:p>
            <a:endParaRPr lang="fr-FR" sz="1050" dirty="0" smtClean="0">
              <a:solidFill>
                <a:schemeClr val="bg1">
                  <a:lumMod val="50000"/>
                </a:schemeClr>
              </a:solidFill>
              <a:latin typeface="Helvetica" panose="020B0604020202020204" pitchFamily="34" charset="0"/>
              <a:cs typeface="Helvetica" panose="020B0604020202020204" pitchFamily="34" charset="0"/>
            </a:endParaRPr>
          </a:p>
          <a:p>
            <a:endParaRPr lang="fr-FR" sz="1050" dirty="0">
              <a:solidFill>
                <a:schemeClr val="bg1">
                  <a:lumMod val="50000"/>
                </a:schemeClr>
              </a:solidFill>
              <a:latin typeface="Helvetica" panose="020B0604020202020204" pitchFamily="34" charset="0"/>
              <a:cs typeface="Helvetica" panose="020B0604020202020204" pitchFamily="34" charset="0"/>
            </a:endParaRPr>
          </a:p>
          <a:p>
            <a:endParaRPr lang="fr-FR" sz="1050" dirty="0" smtClean="0">
              <a:solidFill>
                <a:schemeClr val="bg1">
                  <a:lumMod val="50000"/>
                </a:schemeClr>
              </a:solidFill>
              <a:latin typeface="Helvetica" panose="020B0604020202020204" pitchFamily="34" charset="0"/>
              <a:cs typeface="Helvetica" panose="020B0604020202020204" pitchFamily="34" charset="0"/>
            </a:endParaRPr>
          </a:p>
          <a:p>
            <a:pPr algn="ctr"/>
            <a:r>
              <a:rPr lang="fr-FR" sz="1050" dirty="0" smtClean="0">
                <a:solidFill>
                  <a:schemeClr val="bg1">
                    <a:lumMod val="50000"/>
                  </a:schemeClr>
                </a:solidFill>
                <a:latin typeface="Helvetica" panose="020B0604020202020204" pitchFamily="34" charset="0"/>
                <a:cs typeface="Helvetica" panose="020B0604020202020204" pitchFamily="34" charset="0"/>
              </a:rPr>
              <a:t>Source</a:t>
            </a:r>
            <a:r>
              <a:rPr lang="fr-FR" sz="1050" dirty="0" smtClean="0">
                <a:solidFill>
                  <a:schemeClr val="bg1">
                    <a:lumMod val="50000"/>
                  </a:schemeClr>
                </a:solidFill>
                <a:latin typeface="Helvetica" panose="020B0604020202020204" pitchFamily="34" charset="0"/>
                <a:cs typeface="Helvetica" panose="020B0604020202020204" pitchFamily="34" charset="0"/>
              </a:rPr>
              <a:t>: http://praeclarum.org/post/42378027611/icircuit-code-reuse-part-cinq</a:t>
            </a:r>
            <a:endParaRPr lang="fr-FR" sz="1050" dirty="0">
              <a:solidFill>
                <a:schemeClr val="bg1">
                  <a:lumMod val="50000"/>
                </a:schemeClr>
              </a:solidFill>
              <a:latin typeface="Helvetica" panose="020B0604020202020204" pitchFamily="34" charset="0"/>
              <a:cs typeface="Helvetica" panose="020B0604020202020204" pitchFamily="34" charset="0"/>
            </a:endParaRPr>
          </a:p>
        </p:txBody>
      </p:sp>
      <p:pic>
        <p:nvPicPr>
          <p:cNvPr id="2050" name="Picture 2" descr="C:\Users\Xamarin\Downloads\tumblr_inline_mhrlp1np9s1qbzj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589" y="872002"/>
            <a:ext cx="4709202" cy="374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7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3"/>
          <p:cNvSpPr txBox="1">
            <a:spLocks noChangeArrowheads="1"/>
          </p:cNvSpPr>
          <p:nvPr/>
        </p:nvSpPr>
        <p:spPr bwMode="auto">
          <a:xfrm>
            <a:off x="228600" y="1470423"/>
            <a:ext cx="3252788"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571500" indent="-571500">
              <a:defRPr sz="4200">
                <a:solidFill>
                  <a:srgbClr val="000000"/>
                </a:solidFill>
                <a:latin typeface="Gill Sans" charset="0"/>
                <a:ea typeface="ヒラギノ角ゴ ProN W3" charset="0"/>
                <a:cs typeface="ヒラギノ角ゴ ProN W3" charset="0"/>
                <a:sym typeface="Gill Sans" charset="0"/>
              </a:defRPr>
            </a:lvl1pPr>
            <a:lvl2pPr marL="742950" indent="-285750">
              <a:defRPr sz="4200">
                <a:solidFill>
                  <a:srgbClr val="000000"/>
                </a:solidFill>
                <a:latin typeface="Gill Sans" charset="0"/>
                <a:ea typeface="ヒラギノ角ゴ ProN W3" charset="0"/>
                <a:cs typeface="ヒラギノ角ゴ ProN W3" charset="0"/>
                <a:sym typeface="Gill Sans" charset="0"/>
              </a:defRPr>
            </a:lvl2pPr>
            <a:lvl3pPr marL="1143000" indent="-228600">
              <a:defRPr sz="4200">
                <a:solidFill>
                  <a:srgbClr val="000000"/>
                </a:solidFill>
                <a:latin typeface="Gill Sans" charset="0"/>
                <a:ea typeface="ヒラギノ角ゴ ProN W3" charset="0"/>
                <a:cs typeface="ヒラギノ角ゴ ProN W3" charset="0"/>
                <a:sym typeface="Gill Sans" charset="0"/>
              </a:defRPr>
            </a:lvl3pPr>
            <a:lvl4pPr marL="1600200" indent="-228600">
              <a:defRPr sz="4200">
                <a:solidFill>
                  <a:srgbClr val="000000"/>
                </a:solidFill>
                <a:latin typeface="Gill Sans" charset="0"/>
                <a:ea typeface="ヒラギノ角ゴ ProN W3" charset="0"/>
                <a:cs typeface="ヒラギノ角ゴ ProN W3" charset="0"/>
                <a:sym typeface="Gill Sans" charset="0"/>
              </a:defRPr>
            </a:lvl4pPr>
            <a:lvl5pPr marL="2057400" indent="-228600">
              <a:defRPr sz="4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eaLnBrk="0" hangingPunct="0">
              <a:defRPr/>
            </a:pPr>
            <a:endParaRPr lang="fr-FR" sz="2100" dirty="0" smtClean="0">
              <a:solidFill>
                <a:schemeClr val="bg1">
                  <a:lumMod val="50000"/>
                </a:schemeClr>
              </a:solidFill>
              <a:latin typeface="Helvetica" panose="020B0604020202020204" pitchFamily="34" charset="0"/>
              <a:cs typeface="Helvetica" panose="020B0604020202020204" pitchFamily="34" charset="0"/>
            </a:endParaRPr>
          </a:p>
          <a:p>
            <a:pPr marL="342900" indent="-342900" eaLnBrk="0" hangingPunct="0">
              <a:buFont typeface="Arial" panose="020B0604020202020204" pitchFamily="34" charset="0"/>
              <a:buChar char="•"/>
              <a:defRPr/>
            </a:pPr>
            <a:r>
              <a:rPr lang="fr-FR" sz="2100" dirty="0" smtClean="0">
                <a:solidFill>
                  <a:schemeClr val="bg1">
                    <a:lumMod val="50000"/>
                  </a:schemeClr>
                </a:solidFill>
                <a:latin typeface="Helvetica" panose="020B0604020202020204" pitchFamily="34" charset="0"/>
                <a:cs typeface="Helvetica" panose="020B0604020202020204" pitchFamily="34" charset="0"/>
              </a:rPr>
              <a:t>1 Assembly</a:t>
            </a:r>
          </a:p>
          <a:p>
            <a:pPr marL="342900" indent="-342900" eaLnBrk="0" hangingPunct="0">
              <a:buFont typeface="Arial" panose="020B0604020202020204" pitchFamily="34" charset="0"/>
              <a:buChar char="•"/>
              <a:defRPr/>
            </a:pPr>
            <a:r>
              <a:rPr lang="fr-FR" sz="2100" dirty="0" smtClean="0">
                <a:solidFill>
                  <a:schemeClr val="bg1">
                    <a:lumMod val="50000"/>
                  </a:schemeClr>
                </a:solidFill>
                <a:latin typeface="Helvetica" panose="020B0604020202020204" pitchFamily="34" charset="0"/>
                <a:cs typeface="Helvetica" panose="020B0604020202020204" pitchFamily="34" charset="0"/>
              </a:rPr>
              <a:t>Plusieurs plateformes</a:t>
            </a:r>
          </a:p>
          <a:p>
            <a:pPr marL="342900" indent="-342900" eaLnBrk="0" hangingPunct="0">
              <a:buFont typeface="Arial" panose="020B0604020202020204" pitchFamily="34" charset="0"/>
              <a:buChar char="•"/>
              <a:defRPr/>
            </a:pPr>
            <a:r>
              <a:rPr lang="fr-FR" sz="2100" b="1" dirty="0" smtClean="0">
                <a:solidFill>
                  <a:schemeClr val="bg1">
                    <a:lumMod val="50000"/>
                  </a:schemeClr>
                </a:solidFill>
                <a:latin typeface="Helvetica" panose="020B0604020202020204" pitchFamily="34" charset="0"/>
                <a:cs typeface="Helvetica" panose="020B0604020202020204" pitchFamily="34" charset="0"/>
              </a:rPr>
              <a:t>Incluant :</a:t>
            </a:r>
          </a:p>
          <a:p>
            <a:pPr lvl="1" eaLnBrk="0" hangingPunct="0">
              <a:buFont typeface="Arial" charset="0"/>
              <a:buChar char="•"/>
              <a:defRPr/>
            </a:pPr>
            <a:r>
              <a:rPr lang="fr-FR" sz="2100" b="1" dirty="0" smtClean="0">
                <a:solidFill>
                  <a:schemeClr val="bg1">
                    <a:lumMod val="50000"/>
                  </a:schemeClr>
                </a:solidFill>
                <a:latin typeface="Helvetica" panose="020B0604020202020204" pitchFamily="34" charset="0"/>
                <a:cs typeface="Helvetica" panose="020B0604020202020204" pitchFamily="34" charset="0"/>
              </a:rPr>
              <a:t>Xamarin.Android</a:t>
            </a:r>
          </a:p>
          <a:p>
            <a:pPr lvl="1" eaLnBrk="0" hangingPunct="0">
              <a:buFont typeface="Arial" charset="0"/>
              <a:buChar char="•"/>
              <a:defRPr/>
            </a:pPr>
            <a:r>
              <a:rPr lang="fr-FR" sz="2100" b="1" dirty="0" smtClean="0">
                <a:solidFill>
                  <a:schemeClr val="bg1">
                    <a:lumMod val="50000"/>
                  </a:schemeClr>
                </a:solidFill>
                <a:latin typeface="Helvetica" panose="020B0604020202020204" pitchFamily="34" charset="0"/>
                <a:cs typeface="Helvetica" panose="020B0604020202020204" pitchFamily="34" charset="0"/>
              </a:rPr>
              <a:t>Xamarin.iOS</a:t>
            </a:r>
          </a:p>
          <a:p>
            <a:pPr eaLnBrk="0" hangingPunct="0">
              <a:buFont typeface="Arial" charset="0"/>
              <a:buChar char="•"/>
              <a:defRPr/>
            </a:pPr>
            <a:endParaRPr lang="fr-FR" sz="2100" dirty="0">
              <a:solidFill>
                <a:schemeClr val="bg1">
                  <a:lumMod val="50000"/>
                </a:schemeClr>
              </a:solidFill>
              <a:latin typeface="Helvetica" panose="020B0604020202020204" pitchFamily="34" charset="0"/>
              <a:cs typeface="Helvetica"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388" y="1470423"/>
            <a:ext cx="3084793" cy="25771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fr-FR" dirty="0" smtClean="0"/>
              <a:t>Portable Class Libraries</a:t>
            </a:r>
            <a:endParaRPr lang="fr-FR" dirty="0"/>
          </a:p>
        </p:txBody>
      </p:sp>
    </p:spTree>
    <p:extLst>
      <p:ext uri="{BB962C8B-B14F-4D97-AF65-F5344CB8AC3E}">
        <p14:creationId xmlns:p14="http://schemas.microsoft.com/office/powerpoint/2010/main" val="249222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Shared Projects</a:t>
            </a:r>
            <a:endParaRPr lang="fr-FR" dirty="0"/>
          </a:p>
        </p:txBody>
      </p:sp>
      <p:pic>
        <p:nvPicPr>
          <p:cNvPr id="3" name="Picture 2"/>
          <p:cNvPicPr>
            <a:picLocks noChangeAspect="1"/>
          </p:cNvPicPr>
          <p:nvPr/>
        </p:nvPicPr>
        <p:blipFill>
          <a:blip r:embed="rId3"/>
          <a:stretch>
            <a:fillRect/>
          </a:stretch>
        </p:blipFill>
        <p:spPr>
          <a:xfrm>
            <a:off x="2546038" y="1312028"/>
            <a:ext cx="3943595" cy="280255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4"/>
          <a:stretch>
            <a:fillRect/>
          </a:stretch>
        </p:blipFill>
        <p:spPr>
          <a:xfrm>
            <a:off x="245547" y="1899432"/>
            <a:ext cx="3926235" cy="2389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94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 y="642938"/>
            <a:ext cx="6344743" cy="3857625"/>
          </a:xfrm>
        </p:spPr>
        <p:txBody>
          <a:bodyPr anchor="ctr"/>
          <a:lstStyle/>
          <a:p>
            <a:r>
              <a:rPr lang="fr-FR" dirty="0" smtClean="0"/>
              <a:t>Différentes approches pour le Développement Mobile</a:t>
            </a:r>
            <a:endParaRPr lang="fr-FR" dirty="0"/>
          </a:p>
        </p:txBody>
      </p:sp>
    </p:spTree>
    <p:extLst>
      <p:ext uri="{BB962C8B-B14F-4D97-AF65-F5344CB8AC3E}">
        <p14:creationId xmlns:p14="http://schemas.microsoft.com/office/powerpoint/2010/main" val="34647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85985" y="1312028"/>
            <a:ext cx="3685309" cy="243589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fr-FR" dirty="0" smtClean="0"/>
              <a:t>NuGet</a:t>
            </a:r>
            <a:endParaRPr lang="fr-FR" dirty="0"/>
          </a:p>
        </p:txBody>
      </p:sp>
      <p:pic>
        <p:nvPicPr>
          <p:cNvPr id="3" name="Picture 2"/>
          <p:cNvPicPr>
            <a:picLocks noChangeAspect="1"/>
          </p:cNvPicPr>
          <p:nvPr/>
        </p:nvPicPr>
        <p:blipFill>
          <a:blip r:embed="rId4"/>
          <a:stretch>
            <a:fillRect/>
          </a:stretch>
        </p:blipFill>
        <p:spPr>
          <a:xfrm>
            <a:off x="2504562" y="1605292"/>
            <a:ext cx="3982873" cy="25763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114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Xamarin Component Store</a:t>
            </a:r>
            <a:endParaRPr lang="fr-FR" b="0" dirty="0">
              <a:cs typeface="Segoe UI" panose="020B0502040204020203" pitchFamily="34" charset="0"/>
            </a:endParaRPr>
          </a:p>
        </p:txBody>
      </p:sp>
      <p:sp>
        <p:nvSpPr>
          <p:cNvPr id="11" name="TextBox 10"/>
          <p:cNvSpPr txBox="1"/>
          <p:nvPr/>
        </p:nvSpPr>
        <p:spPr>
          <a:xfrm>
            <a:off x="3925734" y="1044945"/>
            <a:ext cx="2825431" cy="3693319"/>
          </a:xfrm>
          <a:prstGeom prst="rect">
            <a:avLst/>
          </a:prstGeom>
          <a:noFill/>
        </p:spPr>
        <p:txBody>
          <a:bodyPr wrap="square" rtlCol="0">
            <a:spAutoFit/>
          </a:bodyPr>
          <a:lstStyle/>
          <a:p>
            <a:r>
              <a:rPr lang="fr-FR" dirty="0" smtClean="0">
                <a:solidFill>
                  <a:schemeClr val="bg1">
                    <a:lumMod val="50000"/>
                  </a:schemeClr>
                </a:solidFill>
                <a:latin typeface="Helvetica" panose="020B0604020202020204" pitchFamily="34" charset="0"/>
                <a:cs typeface="Helvetica" panose="020B0604020202020204" pitchFamily="34" charset="0"/>
              </a:rPr>
              <a:t>Créez plus vite</a:t>
            </a:r>
          </a:p>
          <a:p>
            <a:pPr marL="257175" indent="-257175">
              <a:buFont typeface="Arial" panose="020B0604020202020204" pitchFamily="34" charset="0"/>
              <a:buChar char="•"/>
            </a:pPr>
            <a:endParaRPr lang="fr-FR"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Ajoutez des composants existants depuis Visual Studio ou Xamarin Studio</a:t>
            </a:r>
          </a:p>
          <a:p>
            <a:pPr marL="214313" indent="-214313">
              <a:buFont typeface="Arial" panose="020B0604020202020204" pitchFamily="34" charset="0"/>
              <a:buChar char="•"/>
            </a:pPr>
            <a:endParaRPr lang="fr-FR" dirty="0" smtClean="0">
              <a:solidFill>
                <a:schemeClr val="bg1">
                  <a:lumMod val="50000"/>
                </a:schemeClr>
              </a:solidFill>
              <a:latin typeface="Helvetica" panose="020B0604020202020204" pitchFamily="34" charset="0"/>
              <a:cs typeface="Helvetica" panose="020B0604020202020204" pitchFamily="34" charset="0"/>
            </a:endParaRPr>
          </a:p>
          <a:p>
            <a:pPr marL="214313" indent="-214313">
              <a:buFont typeface="Arial" panose="020B0604020202020204" pitchFamily="34" charset="0"/>
              <a:buChar char="•"/>
            </a:pPr>
            <a:r>
              <a:rPr lang="fr-FR" dirty="0" smtClean="0">
                <a:solidFill>
                  <a:schemeClr val="bg1">
                    <a:lumMod val="50000"/>
                  </a:schemeClr>
                </a:solidFill>
                <a:latin typeface="Helvetica" panose="020B0604020202020204" pitchFamily="34" charset="0"/>
                <a:cs typeface="Helvetica" panose="020B0604020202020204" pitchFamily="34" charset="0"/>
              </a:rPr>
              <a:t>Des éléments d’UI, d’intégration avec un service cloud et d’autres sont disponibles</a:t>
            </a:r>
          </a:p>
          <a:p>
            <a:pPr marL="214313" indent="-214313">
              <a:buFont typeface="Arial" panose="020B0604020202020204" pitchFamily="34" charset="0"/>
              <a:buChar char="•"/>
            </a:pPr>
            <a:endParaRPr lang="fr-FR" dirty="0">
              <a:solidFill>
                <a:schemeClr val="bg1">
                  <a:lumMod val="50000"/>
                </a:schemeClr>
              </a:solidFill>
              <a:latin typeface="Helvetica" panose="020B0604020202020204" pitchFamily="34" charset="0"/>
              <a:cs typeface="Helvetica" panose="020B0604020202020204" pitchFamily="34"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76" y="1076446"/>
            <a:ext cx="3000679" cy="17404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86" y="3030103"/>
            <a:ext cx="1532427" cy="10322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3307" y="3030104"/>
            <a:ext cx="1532427" cy="10322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642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b" anchorCtr="0" compatLnSpc="1">
            <a:prstTxWarp prst="textNoShape">
              <a:avLst/>
            </a:prstTxWarp>
            <a:normAutofit/>
          </a:bodyPr>
          <a:lstStyle/>
          <a:p>
            <a:pPr eaLnBrk="1" hangingPunct="1"/>
            <a:r>
              <a:rPr lang="fr-FR" b="0" dirty="0" smtClean="0">
                <a:cs typeface="Segoe UI" panose="020B0502040204020203" pitchFamily="34" charset="0"/>
              </a:rPr>
              <a:t>Distribuable partout</a:t>
            </a:r>
            <a:endParaRPr lang="fr-FR" b="0" dirty="0">
              <a:cs typeface="Segoe UI" panose="020B0502040204020203" pitchFamily="34" charset="0"/>
            </a:endParaRPr>
          </a:p>
        </p:txBody>
      </p:sp>
      <p:sp>
        <p:nvSpPr>
          <p:cNvPr id="8" name="Text Placeholder 2"/>
          <p:cNvSpPr>
            <a:spLocks noGrp="1"/>
          </p:cNvSpPr>
          <p:nvPr>
            <p:ph type="body" sz="quarter" idx="4294967295"/>
          </p:nvPr>
        </p:nvSpPr>
        <p:spPr>
          <a:xfrm>
            <a:off x="0" y="1340644"/>
            <a:ext cx="6858000" cy="2813447"/>
          </a:xfrm>
        </p:spPr>
        <p:txBody>
          <a:bodyPr>
            <a:normAutofit/>
          </a:bodyPr>
          <a:lstStyle/>
          <a:p>
            <a:pPr marL="0" indent="0" algn="ctr">
              <a:buNone/>
            </a:pPr>
            <a:r>
              <a:rPr lang="fr-FR" sz="2100" dirty="0" smtClean="0">
                <a:solidFill>
                  <a:schemeClr val="bg1">
                    <a:lumMod val="50000"/>
                  </a:schemeClr>
                </a:solidFill>
                <a:latin typeface="Segoe UI" panose="020B0502040204020203" pitchFamily="34" charset="0"/>
                <a:cs typeface="Segoe UI" panose="020B0502040204020203" pitchFamily="34" charset="0"/>
              </a:rPr>
              <a:t>Une application Xamarin peut être distribuée partout</a:t>
            </a:r>
            <a:endParaRPr lang="fr-FR" sz="2100" dirty="0">
              <a:solidFill>
                <a:schemeClr val="bg1">
                  <a:lumMod val="50000"/>
                </a:schemeClr>
              </a:solidFill>
              <a:latin typeface="Segoe UI" panose="020B0502040204020203" pitchFamily="34" charset="0"/>
              <a:cs typeface="Segoe UI" panose="020B0502040204020203" pitchFamily="34" charset="0"/>
            </a:endParaRPr>
          </a:p>
        </p:txBody>
      </p:sp>
      <p:pic>
        <p:nvPicPr>
          <p:cNvPr id="4098" name="Picture 2" descr="Download for &#10;&#10;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006" y="2010194"/>
            <a:ext cx="1622159" cy="559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0" name="Picture 4" descr="Download from Google Pla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667" y="1995912"/>
            <a:ext cx="1705037" cy="58761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2" name="Picture 6" descr="Download from the Amazon St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403" y="2785577"/>
            <a:ext cx="1644263" cy="5590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4" name="Picture 8" descr="Download from the NOOK App Sto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9184" y="2775135"/>
            <a:ext cx="1728320" cy="57993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6" name="Picture 10" descr="Download for Windows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1158" y="3604032"/>
            <a:ext cx="1743857" cy="5617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4108" name="Picture 12" descr="Download for Windows Phon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8750" y="3589683"/>
            <a:ext cx="1832954" cy="59042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1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dirty="0" smtClean="0">
                <a:solidFill>
                  <a:srgbClr val="3498DB"/>
                </a:solidFill>
                <a:cs typeface="Segoe UI" panose="020B0502040204020203" pitchFamily="34" charset="0"/>
              </a:rPr>
              <a:t>Pre-built T-Shirt Store</a:t>
            </a:r>
            <a:endParaRPr lang="en-US" b="0" dirty="0">
              <a:solidFill>
                <a:srgbClr val="3498DB"/>
              </a:solidFill>
              <a:cs typeface="Segoe UI" panose="020B0502040204020203" pitchFamily="34" charset="0"/>
            </a:endParaRPr>
          </a:p>
        </p:txBody>
      </p:sp>
      <p:sp>
        <p:nvSpPr>
          <p:cNvPr id="4" name="Text Placeholder 3"/>
          <p:cNvSpPr>
            <a:spLocks noGrp="1"/>
          </p:cNvSpPr>
          <p:nvPr>
            <p:ph type="body" sz="quarter" idx="4294967295"/>
          </p:nvPr>
        </p:nvSpPr>
        <p:spPr>
          <a:xfrm>
            <a:off x="258097" y="1425870"/>
            <a:ext cx="3458498" cy="3074693"/>
          </a:xfrm>
        </p:spPr>
        <p:txBody>
          <a:bodyPr>
            <a:normAutofit fontScale="62500" lnSpcReduction="20000"/>
          </a:bodyPr>
          <a:lstStyle/>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Features: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Shopping Cart</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Social Share</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Gravatar Integration</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Beautiful Animations</a:t>
            </a:r>
          </a:p>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Technical Details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Code sharing with Shared Project</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Android Fragments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Local image caching</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Cross platform image downloading</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Modular/self-contained screens</a:t>
            </a:r>
          </a:p>
          <a:p>
            <a:pPr>
              <a:lnSpc>
                <a:spcPct val="110000"/>
              </a:lnSpc>
            </a:pPr>
            <a:endParaRPr lang="en-US" sz="2100" dirty="0">
              <a:solidFill>
                <a:schemeClr val="bg1">
                  <a:lumMod val="50000"/>
                </a:schemeClr>
              </a:solidFill>
              <a:latin typeface="Helvetica" panose="020B0604020202020204" pitchFamily="34" charset="0"/>
              <a:cs typeface="Helvetica" panose="020B0604020202020204" pitchFamily="34" charset="0"/>
            </a:endParaRPr>
          </a:p>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http://xamarin.com/prebuilt/sharp-shirt</a:t>
            </a:r>
          </a:p>
        </p:txBody>
      </p:sp>
      <p:pic>
        <p:nvPicPr>
          <p:cNvPr id="7" name="Picture 6"/>
          <p:cNvPicPr>
            <a:picLocks noChangeAspect="1"/>
          </p:cNvPicPr>
          <p:nvPr/>
        </p:nvPicPr>
        <p:blipFill>
          <a:blip r:embed="rId3"/>
          <a:stretch>
            <a:fillRect/>
          </a:stretch>
        </p:blipFill>
        <p:spPr>
          <a:xfrm>
            <a:off x="3861344" y="1354548"/>
            <a:ext cx="2935380" cy="2799901"/>
          </a:xfrm>
          <a:prstGeom prst="rect">
            <a:avLst/>
          </a:prstGeom>
        </p:spPr>
      </p:pic>
    </p:spTree>
    <p:extLst>
      <p:ext uri="{BB962C8B-B14F-4D97-AF65-F5344CB8AC3E}">
        <p14:creationId xmlns:p14="http://schemas.microsoft.com/office/powerpoint/2010/main" val="359090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defRPr/>
            </a:pPr>
            <a:r>
              <a:rPr lang="en-US" dirty="0" smtClean="0">
                <a:solidFill>
                  <a:srgbClr val="3498DB"/>
                </a:solidFill>
                <a:cs typeface="Segoe UI" panose="020B0502040204020203" pitchFamily="34" charset="0"/>
              </a:rPr>
              <a:t>Pre-built Employee Directory</a:t>
            </a:r>
            <a:endParaRPr lang="en-US" b="0" dirty="0">
              <a:solidFill>
                <a:srgbClr val="3498DB"/>
              </a:solidFill>
              <a:cs typeface="Segoe UI" panose="020B0502040204020203" pitchFamily="34" charset="0"/>
            </a:endParaRPr>
          </a:p>
        </p:txBody>
      </p:sp>
      <p:sp>
        <p:nvSpPr>
          <p:cNvPr id="4" name="Text Placeholder 3"/>
          <p:cNvSpPr>
            <a:spLocks noGrp="1"/>
          </p:cNvSpPr>
          <p:nvPr>
            <p:ph type="body" sz="quarter" idx="4294967295"/>
          </p:nvPr>
        </p:nvSpPr>
        <p:spPr>
          <a:xfrm>
            <a:off x="258097" y="1425870"/>
            <a:ext cx="3229382" cy="3074693"/>
          </a:xfrm>
        </p:spPr>
        <p:txBody>
          <a:bodyPr>
            <a:normAutofit fontScale="47500" lnSpcReduction="20000"/>
          </a:bodyPr>
          <a:lstStyle/>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Features: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LDAP-ready for easy integration into your corporate directory</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Multiple search options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Ability to favorite contacts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Ability to call or email from contact’s listing</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Gravatar Integration</a:t>
            </a:r>
          </a:p>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Technical Details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iPhone, Android, and Windows native user interfaces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Uses MVVM, shared view-models across platforms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SQLite data store with a .NET-based SQLite ORM on all platforms</a:t>
            </a:r>
          </a:p>
          <a:p>
            <a:pPr>
              <a:lnSpc>
                <a:spcPct val="110000"/>
              </a:lnSpc>
            </a:pPr>
            <a:r>
              <a:rPr lang="en-US" sz="2100" dirty="0">
                <a:solidFill>
                  <a:schemeClr val="bg1">
                    <a:lumMod val="50000"/>
                  </a:schemeClr>
                </a:solidFill>
                <a:latin typeface="Helvetica" panose="020B0604020202020204" pitchFamily="34" charset="0"/>
                <a:cs typeface="Helvetica" panose="020B0604020202020204" pitchFamily="34" charset="0"/>
              </a:rPr>
              <a:t>Ability to hook up your enterprise backend</a:t>
            </a:r>
          </a:p>
          <a:p>
            <a:pPr>
              <a:lnSpc>
                <a:spcPct val="110000"/>
              </a:lnSpc>
            </a:pPr>
            <a:endParaRPr lang="en-US" sz="2100" dirty="0">
              <a:solidFill>
                <a:schemeClr val="bg1">
                  <a:lumMod val="50000"/>
                </a:schemeClr>
              </a:solidFill>
              <a:latin typeface="Helvetica" panose="020B0604020202020204" pitchFamily="34" charset="0"/>
              <a:cs typeface="Helvetica" panose="020B0604020202020204" pitchFamily="34" charset="0"/>
            </a:endParaRPr>
          </a:p>
          <a:p>
            <a:pPr>
              <a:lnSpc>
                <a:spcPct val="110000"/>
              </a:lnSpc>
            </a:pPr>
            <a:endParaRPr lang="en-US" sz="2100" dirty="0">
              <a:solidFill>
                <a:schemeClr val="bg1">
                  <a:lumMod val="50000"/>
                </a:schemeClr>
              </a:solidFill>
              <a:latin typeface="Helvetica" panose="020B0604020202020204" pitchFamily="34" charset="0"/>
              <a:cs typeface="Helvetica" panose="020B0604020202020204" pitchFamily="34" charset="0"/>
            </a:endParaRPr>
          </a:p>
          <a:p>
            <a:pPr marL="0" indent="0">
              <a:lnSpc>
                <a:spcPct val="110000"/>
              </a:lnSpc>
              <a:buNone/>
            </a:pPr>
            <a:r>
              <a:rPr lang="en-US" sz="2100" dirty="0">
                <a:solidFill>
                  <a:schemeClr val="bg1">
                    <a:lumMod val="50000"/>
                  </a:schemeClr>
                </a:solidFill>
                <a:latin typeface="Helvetica" panose="020B0604020202020204" pitchFamily="34" charset="0"/>
                <a:cs typeface="Helvetica" panose="020B0604020202020204" pitchFamily="34" charset="0"/>
              </a:rPr>
              <a:t>http://xamarin.com/prebuilt/employee-directory</a:t>
            </a:r>
          </a:p>
        </p:txBody>
      </p:sp>
      <p:pic>
        <p:nvPicPr>
          <p:cNvPr id="6" name="Picture 5"/>
          <p:cNvPicPr>
            <a:picLocks noChangeAspect="1"/>
          </p:cNvPicPr>
          <p:nvPr/>
        </p:nvPicPr>
        <p:blipFill>
          <a:blip r:embed="rId3"/>
          <a:stretch>
            <a:fillRect/>
          </a:stretch>
        </p:blipFill>
        <p:spPr>
          <a:xfrm>
            <a:off x="3414083" y="1330941"/>
            <a:ext cx="2935380" cy="2799901"/>
          </a:xfrm>
          <a:prstGeom prst="rect">
            <a:avLst/>
          </a:prstGeom>
        </p:spPr>
      </p:pic>
      <p:pic>
        <p:nvPicPr>
          <p:cNvPr id="4100" name="Picture 4" descr="http://xamarin.com/content/images/pages/prebuilt/employee-director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0010" y="1572248"/>
            <a:ext cx="1295084" cy="23031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6380" y="1885328"/>
            <a:ext cx="1043450" cy="1852124"/>
          </a:xfrm>
          <a:prstGeom prst="rect">
            <a:avLst/>
          </a:prstGeom>
        </p:spPr>
      </p:pic>
    </p:spTree>
    <p:extLst>
      <p:ext uri="{BB962C8B-B14F-4D97-AF65-F5344CB8AC3E}">
        <p14:creationId xmlns:p14="http://schemas.microsoft.com/office/powerpoint/2010/main" val="40986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6858000" cy="5143500"/>
          </a:xfrm>
          <a:prstGeom prst="rect">
            <a:avLst/>
          </a:prstGeom>
          <a:solidFill>
            <a:srgbClr val="297F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8" name="TextBox 7"/>
          <p:cNvSpPr txBox="1"/>
          <p:nvPr/>
        </p:nvSpPr>
        <p:spPr>
          <a:xfrm>
            <a:off x="319395" y="841175"/>
            <a:ext cx="5252731" cy="369332"/>
          </a:xfrm>
          <a:prstGeom prst="rect">
            <a:avLst/>
          </a:prstGeom>
          <a:noFill/>
        </p:spPr>
        <p:txBody>
          <a:bodyPr wrap="square" rtlCol="0">
            <a:spAutoFit/>
          </a:bodyPr>
          <a:lstStyle/>
          <a:p>
            <a:r>
              <a:rPr lang="fr-FR" dirty="0" smtClean="0">
                <a:solidFill>
                  <a:schemeClr val="bg1"/>
                </a:solidFill>
                <a:latin typeface="Helvetica Light"/>
                <a:cs typeface="Helvetica" panose="020B0604020202020204" pitchFamily="34" charset="0"/>
              </a:rPr>
              <a:t>Xamarin Android Player</a:t>
            </a:r>
            <a:endParaRPr lang="fr-FR" dirty="0">
              <a:solidFill>
                <a:schemeClr val="bg1"/>
              </a:solidFill>
              <a:latin typeface="Helvetica Light"/>
              <a:cs typeface="Helvetica" panose="020B0604020202020204" pitchFamily="34" charset="0"/>
            </a:endParaRPr>
          </a:p>
        </p:txBody>
      </p:sp>
      <p:sp>
        <p:nvSpPr>
          <p:cNvPr id="4" name="TextBox 3"/>
          <p:cNvSpPr txBox="1"/>
          <p:nvPr/>
        </p:nvSpPr>
        <p:spPr>
          <a:xfrm>
            <a:off x="319394" y="1478041"/>
            <a:ext cx="3861773" cy="646331"/>
          </a:xfrm>
          <a:prstGeom prst="rect">
            <a:avLst/>
          </a:prstGeom>
          <a:noFill/>
        </p:spPr>
        <p:txBody>
          <a:bodyPr wrap="square" rtlCol="0">
            <a:spAutoFit/>
          </a:bodyPr>
          <a:lstStyle/>
          <a:p>
            <a:r>
              <a:rPr lang="fr-FR" dirty="0" smtClean="0">
                <a:solidFill>
                  <a:schemeClr val="bg1"/>
                </a:solidFill>
                <a:latin typeface="Helvetica" panose="020B0604020202020204" pitchFamily="34" charset="0"/>
                <a:cs typeface="Helvetica" panose="020B0604020202020204" pitchFamily="34" charset="0"/>
              </a:rPr>
              <a:t>High Speed Android Emulator</a:t>
            </a:r>
          </a:p>
          <a:p>
            <a:pPr marL="257175" indent="-257175">
              <a:buFont typeface="Arial"/>
              <a:buChar char="•"/>
            </a:pPr>
            <a:r>
              <a:rPr lang="fr-FR" dirty="0" smtClean="0">
                <a:solidFill>
                  <a:schemeClr val="bg1"/>
                </a:solidFill>
                <a:latin typeface="Helvetica" panose="020B0604020202020204" pitchFamily="34" charset="0"/>
                <a:cs typeface="Helvetica" panose="020B0604020202020204" pitchFamily="34" charset="0"/>
              </a:rPr>
              <a:t>Mac ou PC</a:t>
            </a:r>
            <a:endParaRPr lang="fr-FR" dirty="0">
              <a:solidFill>
                <a:schemeClr val="bg1"/>
              </a:solidFill>
              <a:latin typeface="Helvetica" panose="020B0604020202020204" pitchFamily="34" charset="0"/>
              <a:cs typeface="Helvetica" panose="020B0604020202020204" pitchFamily="34" charset="0"/>
            </a:endParaRPr>
          </a:p>
        </p:txBody>
      </p:sp>
      <p:pic>
        <p:nvPicPr>
          <p:cNvPr id="2052" name="Picture 4" descr="http://xamarin.com/content/images/pages/android-player/hero-screenshot@2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0778" y="683939"/>
            <a:ext cx="2733195" cy="38166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9393" y="2571751"/>
            <a:ext cx="4495958" cy="646331"/>
          </a:xfrm>
          <a:prstGeom prst="rect">
            <a:avLst/>
          </a:prstGeom>
          <a:noFill/>
        </p:spPr>
        <p:txBody>
          <a:bodyPr wrap="square" rtlCol="0">
            <a:spAutoFit/>
          </a:bodyPr>
          <a:lstStyle/>
          <a:p>
            <a:pPr marL="214313" indent="-214313">
              <a:buFont typeface="Arial"/>
              <a:buChar char="•"/>
            </a:pPr>
            <a:endParaRPr lang="fr-FR" dirty="0" smtClean="0">
              <a:solidFill>
                <a:schemeClr val="bg1"/>
              </a:solidFill>
              <a:latin typeface="Helvetica"/>
              <a:cs typeface="Helvetica"/>
            </a:endParaRPr>
          </a:p>
          <a:p>
            <a:pPr marL="214313" indent="-214313">
              <a:buFont typeface="Arial"/>
              <a:buChar char="•"/>
            </a:pPr>
            <a:r>
              <a:rPr lang="fr-FR" dirty="0" smtClean="0">
                <a:solidFill>
                  <a:schemeClr val="bg1"/>
                </a:solidFill>
                <a:latin typeface="Helvetica"/>
                <a:cs typeface="Helvetica"/>
              </a:rPr>
              <a:t>Xamarin.com/Android-Player</a:t>
            </a:r>
            <a:endParaRPr lang="fr-FR" dirty="0">
              <a:solidFill>
                <a:schemeClr val="bg1"/>
              </a:solidFill>
              <a:latin typeface="Helvetica"/>
              <a:cs typeface="Helvetica"/>
            </a:endParaRPr>
          </a:p>
        </p:txBody>
      </p:sp>
      <p:pic>
        <p:nvPicPr>
          <p:cNvPr id="10" name="Picture 9" descr="AndroidRob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21" y="3194998"/>
            <a:ext cx="2549628" cy="3022523"/>
          </a:xfrm>
          <a:prstGeom prst="rect">
            <a:avLst/>
          </a:prstGeom>
        </p:spPr>
      </p:pic>
    </p:spTree>
    <p:extLst>
      <p:ext uri="{BB962C8B-B14F-4D97-AF65-F5344CB8AC3E}">
        <p14:creationId xmlns:p14="http://schemas.microsoft.com/office/powerpoint/2010/main" val="7586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smtClean="0"/>
              <a:t>Démo</a:t>
            </a:r>
            <a:endParaRPr lang="en-US" dirty="0" smtClean="0"/>
          </a:p>
          <a:p>
            <a:r>
              <a:rPr lang="en-US" dirty="0" smtClean="0"/>
              <a:t>#</a:t>
            </a:r>
            <a:r>
              <a:rPr lang="en-US" dirty="0" err="1" smtClean="0"/>
              <a:t>OrleansTechTalks</a:t>
            </a:r>
            <a:endParaRPr lang="en-US" dirty="0"/>
          </a:p>
        </p:txBody>
      </p:sp>
    </p:spTree>
    <p:extLst>
      <p:ext uri="{BB962C8B-B14F-4D97-AF65-F5344CB8AC3E}">
        <p14:creationId xmlns:p14="http://schemas.microsoft.com/office/powerpoint/2010/main" val="269052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stretch>
            <a:fillRect/>
          </a:stretch>
        </p:blipFill>
        <p:spPr>
          <a:xfrm>
            <a:off x="-73205" y="-47760"/>
            <a:ext cx="7004410" cy="5239019"/>
          </a:xfrm>
          <a:prstGeom prst="rect">
            <a:avLst/>
          </a:prstGeom>
        </p:spPr>
      </p:pic>
    </p:spTree>
    <p:extLst>
      <p:ext uri="{BB962C8B-B14F-4D97-AF65-F5344CB8AC3E}">
        <p14:creationId xmlns:p14="http://schemas.microsoft.com/office/powerpoint/2010/main" val="720465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0026" y="1891771"/>
            <a:ext cx="3110456" cy="2072072"/>
          </a:xfrm>
          <a:prstGeom prst="rect">
            <a:avLst/>
          </a:prstGeom>
        </p:spPr>
      </p:pic>
      <p:pic>
        <p:nvPicPr>
          <p:cNvPr id="11" name="Picture 10"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12595" y="1891771"/>
            <a:ext cx="3110456" cy="2072072"/>
          </a:xfrm>
          <a:prstGeom prst="rect">
            <a:avLst/>
          </a:prstGeom>
        </p:spPr>
      </p:pic>
      <p:sp>
        <p:nvSpPr>
          <p:cNvPr id="12" name="TextBox 26"/>
          <p:cNvSpPr txBox="1">
            <a:spLocks noChangeArrowheads="1"/>
          </p:cNvSpPr>
          <p:nvPr/>
        </p:nvSpPr>
        <p:spPr bwMode="auto">
          <a:xfrm>
            <a:off x="3512595" y="1252008"/>
            <a:ext cx="3110456" cy="5724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fr-FR" sz="1200" dirty="0" smtClean="0">
                <a:solidFill>
                  <a:srgbClr val="595959"/>
                </a:solidFill>
                <a:latin typeface="Helvetica Light"/>
                <a:cs typeface="Helvetica Light"/>
              </a:rPr>
              <a:t>Xamarin.Forms: </a:t>
            </a:r>
          </a:p>
          <a:p>
            <a:pPr algn="ctr" eaLnBrk="1" hangingPunct="1">
              <a:lnSpc>
                <a:spcPct val="130000"/>
              </a:lnSpc>
            </a:pPr>
            <a:r>
              <a:rPr lang="fr-FR" sz="1200" dirty="0" smtClean="0">
                <a:solidFill>
                  <a:srgbClr val="595959"/>
                </a:solidFill>
                <a:latin typeface="Helvetica Light"/>
                <a:cs typeface="Helvetica Light"/>
              </a:rPr>
              <a:t>Plus de code partagé, UI native</a:t>
            </a:r>
            <a:endParaRPr lang="fr-FR" sz="1200" dirty="0">
              <a:solidFill>
                <a:srgbClr val="595959"/>
              </a:solidFill>
              <a:latin typeface="Helvetica Light"/>
              <a:cs typeface="Helvetica Light"/>
            </a:endParaRPr>
          </a:p>
        </p:txBody>
      </p:sp>
      <p:sp>
        <p:nvSpPr>
          <p:cNvPr id="13" name="TextBox 31"/>
          <p:cNvSpPr txBox="1">
            <a:spLocks noChangeArrowheads="1"/>
          </p:cNvSpPr>
          <p:nvPr/>
        </p:nvSpPr>
        <p:spPr bwMode="auto">
          <a:xfrm>
            <a:off x="200026" y="1343687"/>
            <a:ext cx="3110456" cy="307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fr-FR" sz="1200" dirty="0" smtClean="0">
                <a:solidFill>
                  <a:srgbClr val="595959"/>
                </a:solidFill>
                <a:latin typeface="Helvetica Light"/>
                <a:cs typeface="Helvetica Light"/>
              </a:rPr>
              <a:t>Xamarin</a:t>
            </a:r>
            <a:endParaRPr lang="fr-FR" sz="1200" dirty="0">
              <a:solidFill>
                <a:srgbClr val="595959"/>
              </a:solidFill>
              <a:latin typeface="Helvetica Light"/>
              <a:cs typeface="Helvetica Light"/>
            </a:endParaRPr>
          </a:p>
        </p:txBody>
      </p:sp>
      <p:sp>
        <p:nvSpPr>
          <p:cNvPr id="3" name="Rectangle 2"/>
          <p:cNvSpPr/>
          <p:nvPr/>
        </p:nvSpPr>
        <p:spPr>
          <a:xfrm>
            <a:off x="3512595" y="2313578"/>
            <a:ext cx="3110456" cy="50934"/>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4" name="Rectangle 13"/>
          <p:cNvSpPr/>
          <p:nvPr/>
        </p:nvSpPr>
        <p:spPr>
          <a:xfrm>
            <a:off x="3512595" y="2358548"/>
            <a:ext cx="3110456" cy="38404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500" dirty="0" smtClean="0">
                <a:latin typeface="Helvetica Light"/>
                <a:cs typeface="Helvetica Light"/>
              </a:rPr>
              <a:t>Shared UI Code</a:t>
            </a:r>
            <a:endParaRPr lang="fr-FR" sz="1500" dirty="0">
              <a:latin typeface="Helvetica Light"/>
              <a:cs typeface="Helvetica Light"/>
            </a:endParaRPr>
          </a:p>
        </p:txBody>
      </p:sp>
      <p:sp>
        <p:nvSpPr>
          <p:cNvPr id="4" name="Title 3"/>
          <p:cNvSpPr>
            <a:spLocks noGrp="1"/>
          </p:cNvSpPr>
          <p:nvPr>
            <p:ph type="title"/>
          </p:nvPr>
        </p:nvSpPr>
        <p:spPr/>
        <p:txBody>
          <a:bodyPr/>
          <a:lstStyle/>
          <a:p>
            <a:r>
              <a:rPr lang="fr-FR" dirty="0" smtClean="0"/>
              <a:t>L’approche de Xamarin.Forms</a:t>
            </a:r>
            <a:endParaRPr lang="fr-FR" dirty="0"/>
          </a:p>
        </p:txBody>
      </p:sp>
    </p:spTree>
    <p:extLst>
      <p:ext uri="{BB962C8B-B14F-4D97-AF65-F5344CB8AC3E}">
        <p14:creationId xmlns:p14="http://schemas.microsoft.com/office/powerpoint/2010/main" val="1400179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0026" y="1428763"/>
            <a:ext cx="3504023" cy="3323987"/>
          </a:xfrm>
          <a:prstGeom prst="rect">
            <a:avLst/>
          </a:prstGeom>
        </p:spPr>
        <p:txBody>
          <a:bodyPr wrap="square">
            <a:spAutoFit/>
          </a:bodyPr>
          <a:lstStyle/>
          <a:p>
            <a:pPr marL="257175" indent="-257175">
              <a:buFont typeface="Wingdings" charset="2"/>
              <a:buChar char="§"/>
            </a:pPr>
            <a:r>
              <a:rPr lang="en-US" sz="1500" dirty="0">
                <a:solidFill>
                  <a:srgbClr val="595959"/>
                </a:solidFill>
                <a:latin typeface="Helvetica Light"/>
                <a:cs typeface="Helvetica Light"/>
              </a:rPr>
              <a:t>+40 Pages, Layouts, et Controls</a:t>
            </a:r>
          </a:p>
          <a:p>
            <a:pPr marL="385763" lvl="1" indent="-257175">
              <a:buFont typeface="Wingdings" charset="2"/>
              <a:buChar char="§"/>
            </a:pPr>
            <a:r>
              <a:rPr lang="en-US" sz="1500" dirty="0">
                <a:solidFill>
                  <a:srgbClr val="595959"/>
                </a:solidFill>
                <a:latin typeface="Helvetica Light"/>
                <a:cs typeface="Helvetica Light"/>
              </a:rPr>
              <a:t>Utilisable en C# ou Xaml</a:t>
            </a:r>
          </a:p>
          <a:p>
            <a:pPr marL="257175" indent="-257175">
              <a:buFont typeface="Wingdings" charset="2"/>
              <a:buChar char="§"/>
            </a:pPr>
            <a:endParaRPr lang="en-US" sz="1500" dirty="0">
              <a:solidFill>
                <a:srgbClr val="595959"/>
              </a:solidFill>
              <a:latin typeface="Helvetica Light"/>
              <a:cs typeface="Helvetica Light"/>
            </a:endParaRPr>
          </a:p>
          <a:p>
            <a:pPr marL="257175" indent="-257175">
              <a:buFont typeface="Wingdings" charset="2"/>
              <a:buChar char="§"/>
            </a:pPr>
            <a:r>
              <a:rPr lang="en-US" sz="1500" dirty="0">
                <a:solidFill>
                  <a:srgbClr val="595959"/>
                </a:solidFill>
                <a:latin typeface="Helvetica Light"/>
                <a:cs typeface="Helvetica Light"/>
              </a:rPr>
              <a:t>Two-way Data Binding</a:t>
            </a:r>
          </a:p>
          <a:p>
            <a:endParaRPr lang="en-US" sz="1500" dirty="0">
              <a:solidFill>
                <a:srgbClr val="595959"/>
              </a:solidFill>
              <a:latin typeface="Helvetica Light"/>
              <a:cs typeface="Helvetica Light"/>
            </a:endParaRPr>
          </a:p>
          <a:p>
            <a:pPr marL="257175" indent="-257175">
              <a:buFont typeface="Wingdings" charset="2"/>
              <a:buChar char="§"/>
            </a:pPr>
            <a:r>
              <a:rPr lang="en-US" sz="1500" dirty="0">
                <a:solidFill>
                  <a:srgbClr val="595959"/>
                </a:solidFill>
                <a:latin typeface="Helvetica Light"/>
                <a:cs typeface="Helvetica Light"/>
              </a:rPr>
              <a:t>Navigation</a:t>
            </a:r>
          </a:p>
          <a:p>
            <a:pPr marL="257175" indent="-257175">
              <a:buFont typeface="Wingdings" charset="2"/>
              <a:buChar char="§"/>
            </a:pPr>
            <a:endParaRPr lang="en-US" sz="1500" dirty="0">
              <a:solidFill>
                <a:srgbClr val="595959"/>
              </a:solidFill>
              <a:latin typeface="Helvetica Light"/>
              <a:cs typeface="Helvetica Light"/>
            </a:endParaRPr>
          </a:p>
          <a:p>
            <a:pPr marL="257175" indent="-257175">
              <a:buFont typeface="Wingdings" charset="2"/>
              <a:buChar char="§"/>
            </a:pPr>
            <a:r>
              <a:rPr lang="en-US" sz="1500" dirty="0">
                <a:solidFill>
                  <a:srgbClr val="595959"/>
                </a:solidFill>
                <a:latin typeface="Helvetica Light"/>
                <a:cs typeface="Helvetica Light"/>
              </a:rPr>
              <a:t>Animation API</a:t>
            </a:r>
          </a:p>
          <a:p>
            <a:pPr marL="257175" indent="-257175">
              <a:buFont typeface="Wingdings" charset="2"/>
              <a:buChar char="§"/>
            </a:pPr>
            <a:endParaRPr lang="en-US" sz="1500" dirty="0">
              <a:solidFill>
                <a:srgbClr val="595959"/>
              </a:solidFill>
              <a:latin typeface="Helvetica Light"/>
              <a:cs typeface="Helvetica Light"/>
            </a:endParaRPr>
          </a:p>
          <a:p>
            <a:pPr marL="257175" indent="-257175">
              <a:buFont typeface="Wingdings" charset="2"/>
              <a:buChar char="§"/>
            </a:pPr>
            <a:r>
              <a:rPr lang="en-US" sz="1500" dirty="0">
                <a:solidFill>
                  <a:srgbClr val="595959"/>
                </a:solidFill>
                <a:latin typeface="Helvetica Light"/>
                <a:cs typeface="Helvetica Light"/>
              </a:rPr>
              <a:t>Dependency Service</a:t>
            </a:r>
          </a:p>
          <a:p>
            <a:pPr marL="257175" indent="-257175">
              <a:buFont typeface="Wingdings" charset="2"/>
              <a:buChar char="§"/>
            </a:pPr>
            <a:endParaRPr lang="en-US" sz="1500" dirty="0">
              <a:solidFill>
                <a:srgbClr val="595959"/>
              </a:solidFill>
              <a:latin typeface="Helvetica Light"/>
              <a:cs typeface="Helvetica Light"/>
            </a:endParaRPr>
          </a:p>
          <a:p>
            <a:pPr marL="257175" indent="-257175">
              <a:buFont typeface="Wingdings" charset="2"/>
              <a:buChar char="§"/>
            </a:pPr>
            <a:r>
              <a:rPr lang="en-US" sz="1500" dirty="0">
                <a:solidFill>
                  <a:srgbClr val="595959"/>
                </a:solidFill>
                <a:latin typeface="Helvetica Light"/>
                <a:cs typeface="Helvetica Light"/>
              </a:rPr>
              <a:t>Messaging Center</a:t>
            </a:r>
          </a:p>
          <a:p>
            <a:pPr marL="257175" indent="-257175">
              <a:buFont typeface="Wingdings" charset="2"/>
              <a:buChar char="§"/>
            </a:pPr>
            <a:endParaRPr lang="en-US" sz="1500" dirty="0">
              <a:solidFill>
                <a:srgbClr val="595959"/>
              </a:solidFill>
              <a:latin typeface="Helvetica Light"/>
              <a:cs typeface="Helvetica Light"/>
            </a:endParaRPr>
          </a:p>
          <a:p>
            <a:pPr marL="257175" indent="-257175">
              <a:buFont typeface="Wingdings" charset="2"/>
              <a:buChar char="§"/>
            </a:pPr>
            <a:endParaRPr lang="en-US" sz="1500" dirty="0">
              <a:solidFill>
                <a:srgbClr val="595959"/>
              </a:solidFill>
              <a:latin typeface="Helvetica Light"/>
              <a:cs typeface="Helvetica Light"/>
            </a:endParaRPr>
          </a:p>
        </p:txBody>
      </p:sp>
      <p:pic>
        <p:nvPicPr>
          <p:cNvPr id="4" name="Picture 3"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512595" y="1891771"/>
            <a:ext cx="3110456" cy="2072072"/>
          </a:xfrm>
          <a:prstGeom prst="rect">
            <a:avLst/>
          </a:prstGeom>
        </p:spPr>
      </p:pic>
      <p:sp>
        <p:nvSpPr>
          <p:cNvPr id="5" name="Rectangle 4"/>
          <p:cNvSpPr/>
          <p:nvPr/>
        </p:nvSpPr>
        <p:spPr>
          <a:xfrm>
            <a:off x="3512595" y="2352584"/>
            <a:ext cx="3110456" cy="384048"/>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latin typeface="Helvetica Light"/>
                <a:cs typeface="Helvetica Light"/>
              </a:rPr>
              <a:t>Shared UI Code</a:t>
            </a:r>
          </a:p>
        </p:txBody>
      </p:sp>
      <p:sp>
        <p:nvSpPr>
          <p:cNvPr id="6" name="Rectangle 5"/>
          <p:cNvSpPr/>
          <p:nvPr/>
        </p:nvSpPr>
        <p:spPr>
          <a:xfrm>
            <a:off x="3512595" y="2313578"/>
            <a:ext cx="3110456" cy="50934"/>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itle 6"/>
          <p:cNvSpPr>
            <a:spLocks noGrp="1"/>
          </p:cNvSpPr>
          <p:nvPr>
            <p:ph type="title"/>
          </p:nvPr>
        </p:nvSpPr>
        <p:spPr/>
        <p:txBody>
          <a:bodyPr/>
          <a:lstStyle/>
          <a:p>
            <a:r>
              <a:rPr lang="en-US" dirty="0" smtClean="0"/>
              <a:t>De quoi dispose-t-on ?</a:t>
            </a:r>
            <a:endParaRPr lang="en-US" dirty="0"/>
          </a:p>
        </p:txBody>
      </p:sp>
    </p:spTree>
    <p:extLst>
      <p:ext uri="{BB962C8B-B14F-4D97-AF65-F5344CB8AC3E}">
        <p14:creationId xmlns:p14="http://schemas.microsoft.com/office/powerpoint/2010/main" val="324650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6" rIns="68571" bIns="34286" numCol="1" rtlCol="0" anchor="b" anchorCtr="0" compatLnSpc="1">
            <a:prstTxWarp prst="textNoShape">
              <a:avLst/>
            </a:prstTxWarp>
            <a:noAutofit/>
          </a:bodyPr>
          <a:lstStyle/>
          <a:p>
            <a:pPr eaLnBrk="1" hangingPunct="1"/>
            <a:r>
              <a:rPr lang="fr-FR" b="0" dirty="0" smtClean="0">
                <a:cs typeface="Segoe UI" panose="020B0502040204020203" pitchFamily="34" charset="0"/>
              </a:rPr>
              <a:t>L’approche native</a:t>
            </a:r>
            <a:endParaRPr lang="fr-FR" b="0" dirty="0">
              <a:cs typeface="Segoe UI" panose="020B0502040204020203" pitchFamily="34" charset="0"/>
            </a:endParaRPr>
          </a:p>
        </p:txBody>
      </p:sp>
      <p:sp>
        <p:nvSpPr>
          <p:cNvPr id="4" name="Text Placeholder 2"/>
          <p:cNvSpPr>
            <a:spLocks noGrp="1"/>
          </p:cNvSpPr>
          <p:nvPr>
            <p:ph type="body" sz="quarter" idx="4294967295"/>
          </p:nvPr>
        </p:nvSpPr>
        <p:spPr>
          <a:xfrm>
            <a:off x="3773091" y="1744175"/>
            <a:ext cx="3084909" cy="2082494"/>
          </a:xfrm>
        </p:spPr>
        <p:txBody>
          <a:bodyPr/>
          <a:lstStyle/>
          <a:p>
            <a:pPr marL="0" indent="0">
              <a:buNone/>
            </a:pPr>
            <a:r>
              <a:rPr lang="fr-FR" sz="1800" b="1" dirty="0" smtClean="0">
                <a:solidFill>
                  <a:schemeClr val="bg1">
                    <a:lumMod val="50000"/>
                  </a:schemeClr>
                </a:solidFill>
                <a:latin typeface="Helvetica" panose="020B0604020202020204" pitchFamily="34" charset="0"/>
                <a:cs typeface="Helvetica" panose="020B0604020202020204" pitchFamily="34" charset="0"/>
              </a:rPr>
              <a:t>Créer l’application plusieurs fois</a:t>
            </a:r>
          </a:p>
          <a:p>
            <a:r>
              <a:rPr lang="fr-FR" sz="1800" dirty="0" smtClean="0">
                <a:solidFill>
                  <a:schemeClr val="bg1">
                    <a:lumMod val="50000"/>
                  </a:schemeClr>
                </a:solidFill>
                <a:latin typeface="Helvetica" panose="020B0604020202020204" pitchFamily="34" charset="0"/>
                <a:cs typeface="Helvetica" panose="020B0604020202020204" pitchFamily="34" charset="0"/>
              </a:rPr>
              <a:t>Plus de développeurs</a:t>
            </a:r>
          </a:p>
          <a:p>
            <a:r>
              <a:rPr lang="fr-FR" sz="1800" dirty="0" smtClean="0">
                <a:solidFill>
                  <a:schemeClr val="bg1">
                    <a:lumMod val="50000"/>
                  </a:schemeClr>
                </a:solidFill>
                <a:latin typeface="Helvetica" panose="020B0604020202020204" pitchFamily="34" charset="0"/>
                <a:cs typeface="Helvetica" panose="020B0604020202020204" pitchFamily="34" charset="0"/>
              </a:rPr>
              <a:t>Plus de maintenance</a:t>
            </a:r>
          </a:p>
          <a:p>
            <a:r>
              <a:rPr lang="fr-FR" sz="1800" dirty="0" smtClean="0">
                <a:solidFill>
                  <a:schemeClr val="bg1">
                    <a:lumMod val="50000"/>
                  </a:schemeClr>
                </a:solidFill>
                <a:latin typeface="Helvetica" panose="020B0604020202020204" pitchFamily="34" charset="0"/>
                <a:cs typeface="Helvetica" panose="020B0604020202020204" pitchFamily="34" charset="0"/>
              </a:rPr>
              <a:t>Différents environnements</a:t>
            </a:r>
          </a:p>
          <a:p>
            <a:pPr marL="0" indent="0">
              <a:buNone/>
            </a:pP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pic>
        <p:nvPicPr>
          <p:cNvPr id="6" name="Picture 5" descr="Siloed Approa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1744175"/>
            <a:ext cx="3467100" cy="2082494"/>
          </a:xfrm>
          <a:prstGeom prst="rect">
            <a:avLst/>
          </a:prstGeom>
        </p:spPr>
      </p:pic>
    </p:spTree>
    <p:extLst>
      <p:ext uri="{BB962C8B-B14F-4D97-AF65-F5344CB8AC3E}">
        <p14:creationId xmlns:p14="http://schemas.microsoft.com/office/powerpoint/2010/main" val="422123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95459" y="3311180"/>
            <a:ext cx="946355" cy="338554"/>
          </a:xfrm>
          <a:prstGeom prst="rect">
            <a:avLst/>
          </a:prstGeom>
          <a:noFill/>
        </p:spPr>
        <p:txBody>
          <a:bodyPr wrap="square" rtlCol="0">
            <a:spAutoFit/>
          </a:bodyPr>
          <a:lstStyle/>
          <a:p>
            <a:pPr algn="ctr"/>
            <a:r>
              <a:rPr lang="en-US" sz="1600" dirty="0" smtClean="0">
                <a:solidFill>
                  <a:srgbClr val="979E9F"/>
                </a:solidFill>
                <a:latin typeface="Helvetica"/>
                <a:cs typeface="Helvetica"/>
              </a:rPr>
              <a:t>Content</a:t>
            </a:r>
            <a:endParaRPr lang="en-US" sz="1600" dirty="0">
              <a:solidFill>
                <a:srgbClr val="979E9F"/>
              </a:solidFill>
              <a:latin typeface="Helvetica"/>
              <a:cs typeface="Helvetica"/>
            </a:endParaRPr>
          </a:p>
        </p:txBody>
      </p:sp>
      <p:sp>
        <p:nvSpPr>
          <p:cNvPr id="13" name="TextBox 12"/>
          <p:cNvSpPr txBox="1"/>
          <p:nvPr/>
        </p:nvSpPr>
        <p:spPr>
          <a:xfrm>
            <a:off x="1398479" y="3305835"/>
            <a:ext cx="1421295" cy="338554"/>
          </a:xfrm>
          <a:prstGeom prst="rect">
            <a:avLst/>
          </a:prstGeom>
          <a:noFill/>
        </p:spPr>
        <p:txBody>
          <a:bodyPr wrap="square" rtlCol="0">
            <a:spAutoFit/>
          </a:bodyPr>
          <a:lstStyle/>
          <a:p>
            <a:pPr algn="ctr"/>
            <a:r>
              <a:rPr lang="en-US" sz="1600" dirty="0" smtClean="0">
                <a:solidFill>
                  <a:srgbClr val="979E9F"/>
                </a:solidFill>
                <a:latin typeface="Helvetica"/>
                <a:cs typeface="Helvetica"/>
              </a:rPr>
              <a:t>MasterDetail</a:t>
            </a:r>
            <a:endParaRPr lang="en-US" sz="1600" dirty="0">
              <a:solidFill>
                <a:srgbClr val="979E9F"/>
              </a:solidFill>
              <a:latin typeface="Helvetica"/>
              <a:cs typeface="Helvetica"/>
            </a:endParaRPr>
          </a:p>
        </p:txBody>
      </p:sp>
      <p:sp>
        <p:nvSpPr>
          <p:cNvPr id="14" name="TextBox 13"/>
          <p:cNvSpPr txBox="1"/>
          <p:nvPr/>
        </p:nvSpPr>
        <p:spPr>
          <a:xfrm>
            <a:off x="2849786" y="3311180"/>
            <a:ext cx="1166629" cy="338554"/>
          </a:xfrm>
          <a:prstGeom prst="rect">
            <a:avLst/>
          </a:prstGeom>
          <a:noFill/>
        </p:spPr>
        <p:txBody>
          <a:bodyPr wrap="square" rtlCol="0">
            <a:spAutoFit/>
          </a:bodyPr>
          <a:lstStyle/>
          <a:p>
            <a:pPr algn="ctr"/>
            <a:r>
              <a:rPr lang="en-US" sz="1600" dirty="0" smtClean="0">
                <a:solidFill>
                  <a:srgbClr val="979E9F"/>
                </a:solidFill>
                <a:latin typeface="Helvetica"/>
                <a:cs typeface="Helvetica"/>
              </a:rPr>
              <a:t>Navigation</a:t>
            </a:r>
            <a:endParaRPr lang="en-US" sz="1600" dirty="0">
              <a:solidFill>
                <a:srgbClr val="979E9F"/>
              </a:solidFill>
              <a:latin typeface="Helvetica"/>
              <a:cs typeface="Helvetica"/>
            </a:endParaRPr>
          </a:p>
        </p:txBody>
      </p:sp>
      <p:sp>
        <p:nvSpPr>
          <p:cNvPr id="15" name="TextBox 14"/>
          <p:cNvSpPr txBox="1"/>
          <p:nvPr/>
        </p:nvSpPr>
        <p:spPr>
          <a:xfrm>
            <a:off x="4124739" y="3326569"/>
            <a:ext cx="1152939" cy="338554"/>
          </a:xfrm>
          <a:prstGeom prst="rect">
            <a:avLst/>
          </a:prstGeom>
          <a:noFill/>
        </p:spPr>
        <p:txBody>
          <a:bodyPr wrap="square" rtlCol="0">
            <a:spAutoFit/>
          </a:bodyPr>
          <a:lstStyle/>
          <a:p>
            <a:pPr algn="ctr"/>
            <a:r>
              <a:rPr lang="en-US" sz="1600" dirty="0" smtClean="0">
                <a:solidFill>
                  <a:srgbClr val="979E9F"/>
                </a:solidFill>
                <a:latin typeface="Helvetica"/>
                <a:cs typeface="Helvetica"/>
              </a:rPr>
              <a:t>Tabbed</a:t>
            </a:r>
            <a:endParaRPr lang="en-US" sz="1600" dirty="0">
              <a:solidFill>
                <a:srgbClr val="979E9F"/>
              </a:solidFill>
              <a:latin typeface="Helvetica"/>
              <a:cs typeface="Helvetica"/>
            </a:endParaRPr>
          </a:p>
        </p:txBody>
      </p:sp>
      <p:sp>
        <p:nvSpPr>
          <p:cNvPr id="16" name="TextBox 15"/>
          <p:cNvSpPr txBox="1"/>
          <p:nvPr/>
        </p:nvSpPr>
        <p:spPr>
          <a:xfrm>
            <a:off x="5458335" y="3305481"/>
            <a:ext cx="1124308" cy="369332"/>
          </a:xfrm>
          <a:prstGeom prst="rect">
            <a:avLst/>
          </a:prstGeom>
          <a:noFill/>
        </p:spPr>
        <p:txBody>
          <a:bodyPr wrap="square" rtlCol="0">
            <a:spAutoFit/>
          </a:bodyPr>
          <a:lstStyle/>
          <a:p>
            <a:pPr algn="ctr"/>
            <a:r>
              <a:rPr lang="en-US" dirty="0" smtClean="0">
                <a:solidFill>
                  <a:srgbClr val="979E9F"/>
                </a:solidFill>
                <a:latin typeface="Helvetica"/>
                <a:cs typeface="Helvetica"/>
              </a:rPr>
              <a:t>Carousel</a:t>
            </a:r>
            <a:endParaRPr lang="en-US" dirty="0">
              <a:solidFill>
                <a:srgbClr val="979E9F"/>
              </a:solidFill>
              <a:latin typeface="Helvetica"/>
              <a:cs typeface="Helvetica"/>
            </a:endParaRPr>
          </a:p>
        </p:txBody>
      </p:sp>
      <p:pic>
        <p:nvPicPr>
          <p:cNvPr id="10" name="Picture 9"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94" y="1330128"/>
            <a:ext cx="6588614" cy="2106484"/>
          </a:xfrm>
          <a:prstGeom prst="rect">
            <a:avLst/>
          </a:prstGeom>
        </p:spPr>
      </p:pic>
      <p:pic>
        <p:nvPicPr>
          <p:cNvPr id="17" name="Picture 16"/>
          <p:cNvPicPr>
            <a:picLocks noChangeAspect="1"/>
          </p:cNvPicPr>
          <p:nvPr/>
        </p:nvPicPr>
        <p:blipFill>
          <a:blip r:embed="rId4"/>
          <a:stretch>
            <a:fillRect/>
          </a:stretch>
        </p:blipFill>
        <p:spPr>
          <a:xfrm>
            <a:off x="5591162" y="1663917"/>
            <a:ext cx="826029" cy="1399354"/>
          </a:xfrm>
          <a:prstGeom prst="rect">
            <a:avLst/>
          </a:prstGeom>
        </p:spPr>
      </p:pic>
      <p:sp>
        <p:nvSpPr>
          <p:cNvPr id="3" name="Title 2"/>
          <p:cNvSpPr>
            <a:spLocks noGrp="1"/>
          </p:cNvSpPr>
          <p:nvPr>
            <p:ph type="title"/>
          </p:nvPr>
        </p:nvSpPr>
        <p:spPr/>
        <p:txBody>
          <a:bodyPr/>
          <a:lstStyle/>
          <a:p>
            <a:r>
              <a:rPr lang="en-US" dirty="0" smtClean="0"/>
              <a:t>Pages</a:t>
            </a:r>
            <a:endParaRPr lang="en-US" dirty="0"/>
          </a:p>
        </p:txBody>
      </p:sp>
    </p:spTree>
    <p:extLst>
      <p:ext uri="{BB962C8B-B14F-4D97-AF65-F5344CB8AC3E}">
        <p14:creationId xmlns:p14="http://schemas.microsoft.com/office/powerpoint/2010/main" val="129974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96075" y="3231768"/>
            <a:ext cx="682113" cy="307777"/>
          </a:xfrm>
          <a:prstGeom prst="rect">
            <a:avLst/>
          </a:prstGeom>
          <a:noFill/>
        </p:spPr>
        <p:txBody>
          <a:bodyPr wrap="square" rtlCol="0">
            <a:spAutoFit/>
          </a:bodyPr>
          <a:lstStyle/>
          <a:p>
            <a:pPr algn="ctr"/>
            <a:r>
              <a:rPr lang="en-US" sz="1400" dirty="0">
                <a:solidFill>
                  <a:srgbClr val="979E9F"/>
                </a:solidFill>
                <a:latin typeface="Helvetica"/>
                <a:cs typeface="Helvetica"/>
              </a:rPr>
              <a:t>Stack</a:t>
            </a:r>
          </a:p>
        </p:txBody>
      </p:sp>
      <p:sp>
        <p:nvSpPr>
          <p:cNvPr id="5" name="TextBox 4"/>
          <p:cNvSpPr txBox="1"/>
          <p:nvPr/>
        </p:nvSpPr>
        <p:spPr>
          <a:xfrm>
            <a:off x="967954" y="3211961"/>
            <a:ext cx="982260" cy="307777"/>
          </a:xfrm>
          <a:prstGeom prst="rect">
            <a:avLst/>
          </a:prstGeom>
          <a:noFill/>
        </p:spPr>
        <p:txBody>
          <a:bodyPr wrap="square" rtlCol="0">
            <a:spAutoFit/>
          </a:bodyPr>
          <a:lstStyle/>
          <a:p>
            <a:pPr algn="ctr"/>
            <a:r>
              <a:rPr lang="en-US" sz="1400" dirty="0">
                <a:solidFill>
                  <a:srgbClr val="979E9F"/>
                </a:solidFill>
                <a:latin typeface="Helvetica"/>
                <a:cs typeface="Helvetica"/>
              </a:rPr>
              <a:t>Absolute</a:t>
            </a:r>
          </a:p>
        </p:txBody>
      </p:sp>
      <p:sp>
        <p:nvSpPr>
          <p:cNvPr id="6" name="TextBox 5"/>
          <p:cNvSpPr txBox="1"/>
          <p:nvPr/>
        </p:nvSpPr>
        <p:spPr>
          <a:xfrm>
            <a:off x="1991952" y="3231028"/>
            <a:ext cx="891446" cy="307777"/>
          </a:xfrm>
          <a:prstGeom prst="rect">
            <a:avLst/>
          </a:prstGeom>
          <a:noFill/>
        </p:spPr>
        <p:txBody>
          <a:bodyPr wrap="square" rtlCol="0">
            <a:spAutoFit/>
          </a:bodyPr>
          <a:lstStyle/>
          <a:p>
            <a:pPr algn="ctr"/>
            <a:r>
              <a:rPr lang="en-US" sz="1400" dirty="0">
                <a:solidFill>
                  <a:srgbClr val="979E9F"/>
                </a:solidFill>
                <a:latin typeface="Helvetica"/>
                <a:cs typeface="Helvetica"/>
              </a:rPr>
              <a:t>Relative</a:t>
            </a:r>
          </a:p>
        </p:txBody>
      </p:sp>
      <p:sp>
        <p:nvSpPr>
          <p:cNvPr id="8" name="TextBox 7"/>
          <p:cNvSpPr txBox="1"/>
          <p:nvPr/>
        </p:nvSpPr>
        <p:spPr>
          <a:xfrm>
            <a:off x="3063978" y="3231028"/>
            <a:ext cx="682113" cy="307777"/>
          </a:xfrm>
          <a:prstGeom prst="rect">
            <a:avLst/>
          </a:prstGeom>
          <a:noFill/>
        </p:spPr>
        <p:txBody>
          <a:bodyPr wrap="square" rtlCol="0">
            <a:spAutoFit/>
          </a:bodyPr>
          <a:lstStyle/>
          <a:p>
            <a:pPr algn="ctr"/>
            <a:r>
              <a:rPr lang="en-US" sz="1400" dirty="0">
                <a:solidFill>
                  <a:srgbClr val="979E9F"/>
                </a:solidFill>
                <a:latin typeface="Helvetica"/>
                <a:cs typeface="Helvetica"/>
              </a:rPr>
              <a:t>Grid</a:t>
            </a:r>
          </a:p>
        </p:txBody>
      </p:sp>
      <p:sp>
        <p:nvSpPr>
          <p:cNvPr id="9" name="TextBox 8"/>
          <p:cNvSpPr txBox="1"/>
          <p:nvPr/>
        </p:nvSpPr>
        <p:spPr>
          <a:xfrm>
            <a:off x="3872372" y="3230288"/>
            <a:ext cx="967985" cy="523220"/>
          </a:xfrm>
          <a:prstGeom prst="rect">
            <a:avLst/>
          </a:prstGeom>
          <a:noFill/>
        </p:spPr>
        <p:txBody>
          <a:bodyPr wrap="square" rtlCol="0">
            <a:spAutoFit/>
          </a:bodyPr>
          <a:lstStyle/>
          <a:p>
            <a:pPr algn="ctr"/>
            <a:r>
              <a:rPr lang="en-US" sz="1400" dirty="0" smtClean="0">
                <a:solidFill>
                  <a:srgbClr val="979E9F"/>
                </a:solidFill>
                <a:latin typeface="Helvetica"/>
                <a:cs typeface="Helvetica"/>
              </a:rPr>
              <a:t>Content</a:t>
            </a:r>
          </a:p>
          <a:p>
            <a:pPr algn="ctr"/>
            <a:r>
              <a:rPr lang="en-US" sz="1400" dirty="0" smtClean="0">
                <a:solidFill>
                  <a:srgbClr val="979E9F"/>
                </a:solidFill>
                <a:latin typeface="Helvetica"/>
                <a:cs typeface="Helvetica"/>
              </a:rPr>
              <a:t>View</a:t>
            </a:r>
            <a:endParaRPr lang="en-US" sz="1400" dirty="0">
              <a:solidFill>
                <a:srgbClr val="979E9F"/>
              </a:solidFill>
              <a:latin typeface="Helvetica"/>
              <a:cs typeface="Helvetica"/>
            </a:endParaRPr>
          </a:p>
        </p:txBody>
      </p:sp>
      <p:sp>
        <p:nvSpPr>
          <p:cNvPr id="10" name="TextBox 9"/>
          <p:cNvSpPr txBox="1"/>
          <p:nvPr/>
        </p:nvSpPr>
        <p:spPr>
          <a:xfrm>
            <a:off x="4944398" y="3230288"/>
            <a:ext cx="682113" cy="523220"/>
          </a:xfrm>
          <a:prstGeom prst="rect">
            <a:avLst/>
          </a:prstGeom>
          <a:noFill/>
        </p:spPr>
        <p:txBody>
          <a:bodyPr wrap="square" rtlCol="0">
            <a:spAutoFit/>
          </a:bodyPr>
          <a:lstStyle/>
          <a:p>
            <a:pPr algn="ctr"/>
            <a:r>
              <a:rPr lang="en-US" sz="1400" dirty="0">
                <a:solidFill>
                  <a:srgbClr val="979E9F"/>
                </a:solidFill>
                <a:latin typeface="Helvetica"/>
                <a:cs typeface="Helvetica"/>
              </a:rPr>
              <a:t>ScrollView</a:t>
            </a:r>
          </a:p>
        </p:txBody>
      </p:sp>
      <p:sp>
        <p:nvSpPr>
          <p:cNvPr id="11" name="TextBox 10"/>
          <p:cNvSpPr txBox="1"/>
          <p:nvPr/>
        </p:nvSpPr>
        <p:spPr>
          <a:xfrm>
            <a:off x="5829331" y="3231769"/>
            <a:ext cx="862692" cy="307777"/>
          </a:xfrm>
          <a:prstGeom prst="rect">
            <a:avLst/>
          </a:prstGeom>
          <a:noFill/>
        </p:spPr>
        <p:txBody>
          <a:bodyPr wrap="square" rtlCol="0">
            <a:spAutoFit/>
          </a:bodyPr>
          <a:lstStyle/>
          <a:p>
            <a:pPr algn="ctr"/>
            <a:r>
              <a:rPr lang="en-US" sz="1400" dirty="0">
                <a:solidFill>
                  <a:srgbClr val="979E9F"/>
                </a:solidFill>
                <a:latin typeface="Helvetica"/>
                <a:cs typeface="Helvetica"/>
              </a:rPr>
              <a:t>Frame</a:t>
            </a:r>
          </a:p>
        </p:txBody>
      </p:sp>
      <p:pic>
        <p:nvPicPr>
          <p:cNvPr id="12" name="Picture 11"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9" y="1691499"/>
            <a:ext cx="6768631" cy="1540270"/>
          </a:xfrm>
          <a:prstGeom prst="rect">
            <a:avLst/>
          </a:prstGeom>
        </p:spPr>
      </p:pic>
      <p:sp>
        <p:nvSpPr>
          <p:cNvPr id="3" name="Title 2"/>
          <p:cNvSpPr>
            <a:spLocks noGrp="1"/>
          </p:cNvSpPr>
          <p:nvPr>
            <p:ph type="title"/>
          </p:nvPr>
        </p:nvSpPr>
        <p:spPr/>
        <p:txBody>
          <a:bodyPr/>
          <a:lstStyle/>
          <a:p>
            <a:r>
              <a:rPr lang="en-US" dirty="0" smtClean="0"/>
              <a:t>Layouts</a:t>
            </a:r>
            <a:endParaRPr lang="en-US" dirty="0"/>
          </a:p>
        </p:txBody>
      </p:sp>
    </p:spTree>
    <p:extLst>
      <p:ext uri="{BB962C8B-B14F-4D97-AF65-F5344CB8AC3E}">
        <p14:creationId xmlns:p14="http://schemas.microsoft.com/office/powerpoint/2010/main" val="7664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75304" y="1428904"/>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solidFill>
                  <a:schemeClr val="tx1"/>
                </a:solidFill>
                <a:latin typeface="Helvetica Light"/>
                <a:cs typeface="Helvetica Light"/>
              </a:rPr>
              <a:t>Activity</a:t>
            </a:r>
          </a:p>
          <a:p>
            <a:pPr algn="ctr"/>
            <a:r>
              <a:rPr lang="en-US" sz="1050" dirty="0" smtClean="0">
                <a:solidFill>
                  <a:schemeClr val="tx1"/>
                </a:solidFill>
                <a:latin typeface="Helvetica Light"/>
                <a:cs typeface="Helvetica Light"/>
              </a:rPr>
              <a:t>Indicator</a:t>
            </a:r>
            <a:endParaRPr lang="en-US" sz="1050" dirty="0">
              <a:solidFill>
                <a:schemeClr val="tx1"/>
              </a:solidFill>
              <a:latin typeface="Helvetica Light"/>
              <a:cs typeface="Helvetica Light"/>
            </a:endParaRPr>
          </a:p>
        </p:txBody>
      </p:sp>
      <p:sp>
        <p:nvSpPr>
          <p:cNvPr id="11" name="Rounded Rectangle 10"/>
          <p:cNvSpPr/>
          <p:nvPr/>
        </p:nvSpPr>
        <p:spPr>
          <a:xfrm>
            <a:off x="1560565" y="1428904"/>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BoxView</a:t>
            </a:r>
          </a:p>
        </p:txBody>
      </p:sp>
      <p:sp>
        <p:nvSpPr>
          <p:cNvPr id="12" name="Rounded Rectangle 11"/>
          <p:cNvSpPr/>
          <p:nvPr/>
        </p:nvSpPr>
        <p:spPr>
          <a:xfrm>
            <a:off x="2845825" y="1428904"/>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Button</a:t>
            </a:r>
          </a:p>
        </p:txBody>
      </p:sp>
      <p:sp>
        <p:nvSpPr>
          <p:cNvPr id="13" name="Rounded Rectangle 12"/>
          <p:cNvSpPr/>
          <p:nvPr/>
        </p:nvSpPr>
        <p:spPr>
          <a:xfrm>
            <a:off x="4131086" y="1428904"/>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DatePicker</a:t>
            </a:r>
          </a:p>
        </p:txBody>
      </p:sp>
      <p:sp>
        <p:nvSpPr>
          <p:cNvPr id="14" name="Rounded Rectangle 13"/>
          <p:cNvSpPr/>
          <p:nvPr/>
        </p:nvSpPr>
        <p:spPr>
          <a:xfrm>
            <a:off x="5416346" y="1428904"/>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Editor</a:t>
            </a:r>
          </a:p>
        </p:txBody>
      </p:sp>
      <p:sp>
        <p:nvSpPr>
          <p:cNvPr id="15" name="Rounded Rectangle 14"/>
          <p:cNvSpPr/>
          <p:nvPr/>
        </p:nvSpPr>
        <p:spPr>
          <a:xfrm>
            <a:off x="275304" y="195062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Entry</a:t>
            </a:r>
          </a:p>
        </p:txBody>
      </p:sp>
      <p:sp>
        <p:nvSpPr>
          <p:cNvPr id="16" name="Rounded Rectangle 15"/>
          <p:cNvSpPr/>
          <p:nvPr/>
        </p:nvSpPr>
        <p:spPr>
          <a:xfrm>
            <a:off x="1560565" y="195062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Image</a:t>
            </a:r>
          </a:p>
        </p:txBody>
      </p:sp>
      <p:sp>
        <p:nvSpPr>
          <p:cNvPr id="17" name="Rounded Rectangle 16"/>
          <p:cNvSpPr/>
          <p:nvPr/>
        </p:nvSpPr>
        <p:spPr>
          <a:xfrm>
            <a:off x="2845825" y="195062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Label</a:t>
            </a:r>
          </a:p>
        </p:txBody>
      </p:sp>
      <p:sp>
        <p:nvSpPr>
          <p:cNvPr id="18" name="Rounded Rectangle 17"/>
          <p:cNvSpPr/>
          <p:nvPr/>
        </p:nvSpPr>
        <p:spPr>
          <a:xfrm>
            <a:off x="4131086" y="195062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ListView</a:t>
            </a:r>
          </a:p>
        </p:txBody>
      </p:sp>
      <p:sp>
        <p:nvSpPr>
          <p:cNvPr id="19" name="Rounded Rectangle 18"/>
          <p:cNvSpPr/>
          <p:nvPr/>
        </p:nvSpPr>
        <p:spPr>
          <a:xfrm>
            <a:off x="5416346" y="195062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Map</a:t>
            </a:r>
          </a:p>
        </p:txBody>
      </p:sp>
      <p:sp>
        <p:nvSpPr>
          <p:cNvPr id="20" name="Rounded Rectangle 19"/>
          <p:cNvSpPr/>
          <p:nvPr/>
        </p:nvSpPr>
        <p:spPr>
          <a:xfrm>
            <a:off x="275304" y="2472352"/>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OpenGLView</a:t>
            </a:r>
          </a:p>
        </p:txBody>
      </p:sp>
      <p:sp>
        <p:nvSpPr>
          <p:cNvPr id="21" name="Rounded Rectangle 20"/>
          <p:cNvSpPr/>
          <p:nvPr/>
        </p:nvSpPr>
        <p:spPr>
          <a:xfrm>
            <a:off x="1560565" y="2472352"/>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Picker</a:t>
            </a:r>
          </a:p>
        </p:txBody>
      </p:sp>
      <p:sp>
        <p:nvSpPr>
          <p:cNvPr id="22" name="Rounded Rectangle 21"/>
          <p:cNvSpPr/>
          <p:nvPr/>
        </p:nvSpPr>
        <p:spPr>
          <a:xfrm>
            <a:off x="2845825" y="2472352"/>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ProgressBar</a:t>
            </a:r>
          </a:p>
        </p:txBody>
      </p:sp>
      <p:sp>
        <p:nvSpPr>
          <p:cNvPr id="23" name="Rounded Rectangle 22"/>
          <p:cNvSpPr/>
          <p:nvPr/>
        </p:nvSpPr>
        <p:spPr>
          <a:xfrm>
            <a:off x="4131086" y="2472352"/>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SearchBar</a:t>
            </a:r>
          </a:p>
        </p:txBody>
      </p:sp>
      <p:sp>
        <p:nvSpPr>
          <p:cNvPr id="24" name="Rounded Rectangle 23"/>
          <p:cNvSpPr/>
          <p:nvPr/>
        </p:nvSpPr>
        <p:spPr>
          <a:xfrm>
            <a:off x="5416346" y="2472352"/>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Slider</a:t>
            </a:r>
          </a:p>
        </p:txBody>
      </p:sp>
      <p:sp>
        <p:nvSpPr>
          <p:cNvPr id="25" name="Rounded Rectangle 24"/>
          <p:cNvSpPr/>
          <p:nvPr/>
        </p:nvSpPr>
        <p:spPr>
          <a:xfrm>
            <a:off x="275304" y="2994076"/>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Stepper</a:t>
            </a:r>
          </a:p>
        </p:txBody>
      </p:sp>
      <p:sp>
        <p:nvSpPr>
          <p:cNvPr id="26" name="Rounded Rectangle 25"/>
          <p:cNvSpPr/>
          <p:nvPr/>
        </p:nvSpPr>
        <p:spPr>
          <a:xfrm>
            <a:off x="1560565" y="2994076"/>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TableView</a:t>
            </a:r>
          </a:p>
        </p:txBody>
      </p:sp>
      <p:sp>
        <p:nvSpPr>
          <p:cNvPr id="27" name="Rounded Rectangle 26"/>
          <p:cNvSpPr/>
          <p:nvPr/>
        </p:nvSpPr>
        <p:spPr>
          <a:xfrm>
            <a:off x="2845825" y="2994076"/>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TimePicker</a:t>
            </a:r>
          </a:p>
        </p:txBody>
      </p:sp>
      <p:sp>
        <p:nvSpPr>
          <p:cNvPr id="28" name="Rounded Rectangle 27"/>
          <p:cNvSpPr/>
          <p:nvPr/>
        </p:nvSpPr>
        <p:spPr>
          <a:xfrm>
            <a:off x="4131086" y="299837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WebView</a:t>
            </a:r>
          </a:p>
        </p:txBody>
      </p:sp>
      <p:sp>
        <p:nvSpPr>
          <p:cNvPr id="29" name="Rounded Rectangle 28"/>
          <p:cNvSpPr/>
          <p:nvPr/>
        </p:nvSpPr>
        <p:spPr>
          <a:xfrm>
            <a:off x="5416346" y="2998378"/>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EntryCell</a:t>
            </a:r>
          </a:p>
        </p:txBody>
      </p:sp>
      <p:sp>
        <p:nvSpPr>
          <p:cNvPr id="30" name="Rounded Rectangle 29"/>
          <p:cNvSpPr/>
          <p:nvPr/>
        </p:nvSpPr>
        <p:spPr>
          <a:xfrm>
            <a:off x="275304" y="3515801"/>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ImageCell</a:t>
            </a:r>
          </a:p>
        </p:txBody>
      </p:sp>
      <p:sp>
        <p:nvSpPr>
          <p:cNvPr id="31" name="Rounded Rectangle 30"/>
          <p:cNvSpPr/>
          <p:nvPr/>
        </p:nvSpPr>
        <p:spPr>
          <a:xfrm>
            <a:off x="1560565" y="3515801"/>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SwitchCell</a:t>
            </a:r>
          </a:p>
        </p:txBody>
      </p:sp>
      <p:sp>
        <p:nvSpPr>
          <p:cNvPr id="32" name="Rounded Rectangle 31"/>
          <p:cNvSpPr/>
          <p:nvPr/>
        </p:nvSpPr>
        <p:spPr>
          <a:xfrm>
            <a:off x="2845825" y="3515801"/>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TextCell</a:t>
            </a:r>
          </a:p>
        </p:txBody>
      </p:sp>
      <p:sp>
        <p:nvSpPr>
          <p:cNvPr id="33" name="Rounded Rectangle 32"/>
          <p:cNvSpPr/>
          <p:nvPr/>
        </p:nvSpPr>
        <p:spPr>
          <a:xfrm>
            <a:off x="4131086" y="3515801"/>
            <a:ext cx="1144229" cy="374855"/>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latin typeface="Helvetica Light"/>
                <a:cs typeface="Helvetica Light"/>
              </a:rPr>
              <a:t>ViewCell</a:t>
            </a:r>
          </a:p>
        </p:txBody>
      </p:sp>
      <p:sp>
        <p:nvSpPr>
          <p:cNvPr id="4" name="Title 3"/>
          <p:cNvSpPr>
            <a:spLocks noGrp="1"/>
          </p:cNvSpPr>
          <p:nvPr>
            <p:ph type="title"/>
          </p:nvPr>
        </p:nvSpPr>
        <p:spPr/>
        <p:txBody>
          <a:bodyPr/>
          <a:lstStyle/>
          <a:p>
            <a:r>
              <a:rPr lang="en-US" dirty="0" smtClean="0"/>
              <a:t>Controls</a:t>
            </a:r>
            <a:endParaRPr lang="en-US" dirty="0"/>
          </a:p>
        </p:txBody>
      </p:sp>
    </p:spTree>
    <p:extLst>
      <p:ext uri="{BB962C8B-B14F-4D97-AF65-F5344CB8AC3E}">
        <p14:creationId xmlns:p14="http://schemas.microsoft.com/office/powerpoint/2010/main" val="127123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319088" y="3466278"/>
            <a:ext cx="3038009" cy="577946"/>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10000"/>
              </a:lnSpc>
              <a:buNone/>
            </a:pPr>
            <a:r>
              <a:rPr lang="fr-FR" sz="1050" dirty="0" smtClean="0">
                <a:solidFill>
                  <a:srgbClr val="123458"/>
                </a:solidFill>
                <a:latin typeface="Arial"/>
                <a:cs typeface="Arial"/>
              </a:rPr>
              <a:t>Utilisez une seule API pour générer une interface native pour chaque plateforme</a:t>
            </a:r>
            <a:endParaRPr lang="fr-FR" sz="1050" dirty="0">
              <a:solidFill>
                <a:srgbClr val="123458"/>
              </a:solidFill>
              <a:latin typeface="Arial"/>
              <a:cs typeface="Arial"/>
            </a:endParaRPr>
          </a:p>
        </p:txBody>
      </p:sp>
      <p:pic>
        <p:nvPicPr>
          <p:cNvPr id="4" name="Picture 3" descr="Screen Shot 2014-05-26 at 11.37.1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1" y="1289816"/>
            <a:ext cx="2533529" cy="2037434"/>
          </a:xfrm>
          <a:prstGeom prst="rect">
            <a:avLst/>
          </a:prstGeom>
          <a:effectLst>
            <a:outerShdw blurRad="50800" dist="38100" dir="2700000" algn="tl" rotWithShape="0">
              <a:srgbClr val="000000">
                <a:alpha val="43000"/>
              </a:srgbClr>
            </a:outerShdw>
          </a:effectLst>
        </p:spPr>
      </p:pic>
      <p:pic>
        <p:nvPicPr>
          <p:cNvPr id="6" name="Picture 5" descr="example-app@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716" y="2308533"/>
            <a:ext cx="2726683" cy="1799610"/>
          </a:xfrm>
          <a:prstGeom prst="rect">
            <a:avLst/>
          </a:prstGeom>
        </p:spPr>
      </p:pic>
      <p:cxnSp>
        <p:nvCxnSpPr>
          <p:cNvPr id="14" name="Curved Connector 13"/>
          <p:cNvCxnSpPr/>
          <p:nvPr/>
        </p:nvCxnSpPr>
        <p:spPr>
          <a:xfrm>
            <a:off x="2905005" y="2020194"/>
            <a:ext cx="2867146" cy="380728"/>
          </a:xfrm>
          <a:prstGeom prst="curvedConnector3">
            <a:avLst>
              <a:gd name="adj1" fmla="val 99832"/>
            </a:avLst>
          </a:prstGeom>
          <a:ln w="12700">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Curved Connector 48"/>
          <p:cNvCxnSpPr/>
          <p:nvPr/>
        </p:nvCxnSpPr>
        <p:spPr>
          <a:xfrm>
            <a:off x="2905005" y="2029719"/>
            <a:ext cx="1867021" cy="327719"/>
          </a:xfrm>
          <a:prstGeom prst="curvedConnector3">
            <a:avLst>
              <a:gd name="adj1" fmla="val 99487"/>
            </a:avLst>
          </a:prstGeom>
          <a:ln w="12700">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1" name="Curved Connector 50"/>
          <p:cNvCxnSpPr/>
          <p:nvPr/>
        </p:nvCxnSpPr>
        <p:spPr>
          <a:xfrm>
            <a:off x="2914650" y="2029719"/>
            <a:ext cx="1028700" cy="380728"/>
          </a:xfrm>
          <a:prstGeom prst="curvedConnector3">
            <a:avLst>
              <a:gd name="adj1" fmla="val 100463"/>
            </a:avLst>
          </a:prstGeom>
          <a:ln w="12700">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5" name="Content Placeholder 2"/>
          <p:cNvSpPr txBox="1">
            <a:spLocks/>
          </p:cNvSpPr>
          <p:nvPr/>
        </p:nvSpPr>
        <p:spPr>
          <a:xfrm>
            <a:off x="342901" y="3417792"/>
            <a:ext cx="2667000" cy="577946"/>
          </a:xfrm>
          <a:prstGeom prst="rect">
            <a:avLst/>
          </a:prstGeom>
        </p:spPr>
        <p:txBody>
          <a:bodyPr vert="horz" lIns="68580" tIns="34290" rIns="68580" bIns="34290"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fr-FR" sz="1050" dirty="0">
              <a:solidFill>
                <a:srgbClr val="022441"/>
              </a:solidFill>
            </a:endParaRPr>
          </a:p>
        </p:txBody>
      </p:sp>
      <p:sp>
        <p:nvSpPr>
          <p:cNvPr id="67" name="TextBox 66"/>
          <p:cNvSpPr txBox="1"/>
          <p:nvPr/>
        </p:nvSpPr>
        <p:spPr>
          <a:xfrm>
            <a:off x="1662112" y="3557588"/>
            <a:ext cx="184731" cy="369332"/>
          </a:xfrm>
          <a:prstGeom prst="rect">
            <a:avLst/>
          </a:prstGeom>
          <a:noFill/>
        </p:spPr>
        <p:txBody>
          <a:bodyPr wrap="none" rtlCol="0">
            <a:spAutoFit/>
          </a:bodyPr>
          <a:lstStyle/>
          <a:p>
            <a:endParaRPr lang="fr-FR" dirty="0"/>
          </a:p>
        </p:txBody>
      </p:sp>
      <p:sp>
        <p:nvSpPr>
          <p:cNvPr id="69" name="Rectangle 68"/>
          <p:cNvSpPr/>
          <p:nvPr/>
        </p:nvSpPr>
        <p:spPr>
          <a:xfrm>
            <a:off x="3514725" y="1309907"/>
            <a:ext cx="2881313" cy="625556"/>
          </a:xfrm>
          <a:prstGeom prst="rect">
            <a:avLst/>
          </a:prstGeom>
        </p:spPr>
        <p:txBody>
          <a:bodyPr wrap="square">
            <a:spAutoFit/>
          </a:bodyPr>
          <a:lstStyle/>
          <a:p>
            <a:pPr>
              <a:lnSpc>
                <a:spcPct val="110000"/>
              </a:lnSpc>
            </a:pPr>
            <a:r>
              <a:rPr lang="fr-FR" sz="1050" dirty="0" smtClean="0">
                <a:solidFill>
                  <a:srgbClr val="123458"/>
                </a:solidFill>
                <a:latin typeface="Arial"/>
                <a:cs typeface="Arial"/>
              </a:rPr>
              <a:t>À l’exécution, les pages et contrôles Xamarin.Forms sont transformés en composants natifs.</a:t>
            </a:r>
            <a:endParaRPr lang="fr-FR" sz="1050" dirty="0">
              <a:solidFill>
                <a:srgbClr val="123458"/>
              </a:solidFill>
              <a:latin typeface="Arial"/>
              <a:cs typeface="Arial"/>
            </a:endParaRPr>
          </a:p>
        </p:txBody>
      </p:sp>
      <p:sp>
        <p:nvSpPr>
          <p:cNvPr id="3" name="Title 2"/>
          <p:cNvSpPr>
            <a:spLocks noGrp="1"/>
          </p:cNvSpPr>
          <p:nvPr>
            <p:ph type="title"/>
          </p:nvPr>
        </p:nvSpPr>
        <p:spPr/>
        <p:txBody>
          <a:bodyPr/>
          <a:lstStyle/>
          <a:p>
            <a:r>
              <a:rPr lang="fr-FR" dirty="0" smtClean="0"/>
              <a:t>Exemple Xamarin.Forms</a:t>
            </a:r>
            <a:endParaRPr lang="fr-FR" dirty="0"/>
          </a:p>
        </p:txBody>
      </p:sp>
    </p:spTree>
    <p:extLst>
      <p:ext uri="{BB962C8B-B14F-4D97-AF65-F5344CB8AC3E}">
        <p14:creationId xmlns:p14="http://schemas.microsoft.com/office/powerpoint/2010/main" val="3763640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smtClean="0"/>
              <a:t>Démo</a:t>
            </a:r>
            <a:endParaRPr lang="en-US" dirty="0" smtClean="0"/>
          </a:p>
          <a:p>
            <a:r>
              <a:rPr lang="en-US" dirty="0" smtClean="0"/>
              <a:t>#</a:t>
            </a:r>
            <a:r>
              <a:rPr lang="en-US" dirty="0" err="1" smtClean="0"/>
              <a:t>OrleansTechTalks</a:t>
            </a:r>
            <a:endParaRPr lang="en-US" dirty="0"/>
          </a:p>
        </p:txBody>
      </p:sp>
    </p:spTree>
    <p:extLst>
      <p:ext uri="{BB962C8B-B14F-4D97-AF65-F5344CB8AC3E}">
        <p14:creationId xmlns:p14="http://schemas.microsoft.com/office/powerpoint/2010/main" val="239274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1146551" y="3751746"/>
            <a:ext cx="4564899" cy="6380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3270" tIns="41635" rIns="83270" bIns="4163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smtClean="0">
                <a:solidFill>
                  <a:schemeClr val="bg1">
                    <a:lumMod val="50000"/>
                  </a:schemeClr>
                </a:solidFill>
                <a:latin typeface="Helvetica Light"/>
                <a:cs typeface="Helvetica Neue Light"/>
              </a:rPr>
              <a:t>Testez vos applications sur des milliers de devices dans le cloud</a:t>
            </a:r>
            <a:endParaRPr lang="fr-FR" sz="1800" dirty="0">
              <a:solidFill>
                <a:schemeClr val="bg1">
                  <a:lumMod val="50000"/>
                </a:schemeClr>
              </a:solidFill>
              <a:latin typeface="Helvetica Light"/>
              <a:cs typeface="Helvetica Neue Light"/>
            </a:endParaRPr>
          </a:p>
        </p:txBody>
      </p:sp>
      <p:pic>
        <p:nvPicPr>
          <p:cNvPr id="7" name="Picture 6"/>
          <p:cNvPicPr>
            <a:picLocks noChangeAspect="1"/>
          </p:cNvPicPr>
          <p:nvPr/>
        </p:nvPicPr>
        <p:blipFill>
          <a:blip r:embed="rId3"/>
          <a:stretch>
            <a:fillRect/>
          </a:stretch>
        </p:blipFill>
        <p:spPr>
          <a:xfrm>
            <a:off x="1468392" y="1228450"/>
            <a:ext cx="3921217" cy="2640368"/>
          </a:xfrm>
          <a:prstGeom prst="rect">
            <a:avLst/>
          </a:prstGeom>
        </p:spPr>
      </p:pic>
      <p:pic>
        <p:nvPicPr>
          <p:cNvPr id="7174" name="Picture 6" descr="Xamarin Test Cloud (2 Colours) Posit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9176" y="577545"/>
            <a:ext cx="3459646" cy="83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8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a:spLocks noChangeArrowheads="1"/>
          </p:cNvSpPr>
          <p:nvPr/>
        </p:nvSpPr>
        <p:spPr bwMode="auto">
          <a:xfrm>
            <a:off x="426309" y="3751746"/>
            <a:ext cx="6042454" cy="915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3270" tIns="41635" rIns="83270" bIns="41635">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fr-FR" sz="1800" dirty="0" smtClean="0">
                <a:solidFill>
                  <a:schemeClr val="bg1">
                    <a:lumMod val="50000"/>
                  </a:schemeClr>
                </a:solidFill>
                <a:latin typeface="Helvetica Light"/>
                <a:cs typeface="Helvetica Neue Light"/>
              </a:rPr>
              <a:t>Monitorez votre application en temps réel. Récupérez les crashs et les exceptions détaillées de votre application suite à son utilisation par de vrais utilisateurs.</a:t>
            </a:r>
            <a:endParaRPr lang="fr-FR" sz="1800" dirty="0">
              <a:solidFill>
                <a:schemeClr val="bg1">
                  <a:lumMod val="50000"/>
                </a:schemeClr>
              </a:solidFill>
              <a:latin typeface="Helvetica Light"/>
              <a:cs typeface="Helvetica Neue Light"/>
            </a:endParaRPr>
          </a:p>
        </p:txBody>
      </p:sp>
      <p:pic>
        <p:nvPicPr>
          <p:cNvPr id="8" name="Picture 7"/>
          <p:cNvPicPr>
            <a:picLocks noChangeAspect="1"/>
          </p:cNvPicPr>
          <p:nvPr/>
        </p:nvPicPr>
        <p:blipFill>
          <a:blip r:embed="rId3"/>
          <a:stretch>
            <a:fillRect/>
          </a:stretch>
        </p:blipFill>
        <p:spPr>
          <a:xfrm>
            <a:off x="1801324" y="1389716"/>
            <a:ext cx="3255352" cy="2219121"/>
          </a:xfrm>
          <a:prstGeom prst="rect">
            <a:avLst/>
          </a:prstGeom>
          <a:ln>
            <a:noFill/>
          </a:ln>
          <a:effectLst>
            <a:outerShdw blurRad="292100" dist="139700" dir="2700000" algn="tl" rotWithShape="0">
              <a:srgbClr val="333333">
                <a:alpha val="65000"/>
              </a:srgbClr>
            </a:outerShdw>
          </a:effectLst>
        </p:spPr>
      </p:pic>
      <p:pic>
        <p:nvPicPr>
          <p:cNvPr id="6148" name="Picture 4" descr="Xamarin Insights (2 Colours) Positiv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923" y="642937"/>
            <a:ext cx="3018152" cy="821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88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stretch>
            <a:fillRect/>
          </a:stretch>
        </p:blipFill>
        <p:spPr>
          <a:xfrm>
            <a:off x="0" y="1"/>
            <a:ext cx="6857357" cy="3994484"/>
          </a:xfrm>
          <a:prstGeom prst="rect">
            <a:avLst/>
          </a:prstGeom>
        </p:spPr>
      </p:pic>
      <p:sp>
        <p:nvSpPr>
          <p:cNvPr id="31" name="Rectangle 8"/>
          <p:cNvSpPr>
            <a:spLocks noChangeArrowheads="1"/>
          </p:cNvSpPr>
          <p:nvPr/>
        </p:nvSpPr>
        <p:spPr bwMode="gray">
          <a:xfrm>
            <a:off x="4145756" y="1548517"/>
            <a:ext cx="1775831" cy="324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rIns="0" anchor="ctr"/>
          <a:lstStyle/>
          <a:p>
            <a:pPr defTabSz="685800"/>
            <a:endParaRPr lang="de-DE" sz="2400" b="1" dirty="0">
              <a:solidFill>
                <a:srgbClr val="254061"/>
              </a:solidFill>
              <a:latin typeface="Myriad Pro"/>
              <a:cs typeface="Myriad Pro"/>
            </a:endParaRPr>
          </a:p>
        </p:txBody>
      </p:sp>
      <p:sp>
        <p:nvSpPr>
          <p:cNvPr id="32" name="TextBox 31"/>
          <p:cNvSpPr txBox="1"/>
          <p:nvPr/>
        </p:nvSpPr>
        <p:spPr>
          <a:xfrm>
            <a:off x="7022513" y="2935741"/>
            <a:ext cx="184731"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578829" y="3775541"/>
            <a:ext cx="6088672" cy="571565"/>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baseline="30000" dirty="0">
              <a:solidFill>
                <a:srgbClr val="FFFFFF"/>
              </a:solidFill>
              <a:latin typeface="Source Sans Pro"/>
              <a:cs typeface="Source Sans Pro"/>
            </a:endParaRPr>
          </a:p>
        </p:txBody>
      </p:sp>
      <p:pic>
        <p:nvPicPr>
          <p:cNvPr id="11" name="Picture 10"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1" y="3994485"/>
            <a:ext cx="6858000" cy="1149015"/>
          </a:xfrm>
          <a:prstGeom prst="rect">
            <a:avLst/>
          </a:prstGeom>
        </p:spPr>
      </p:pic>
      <p:sp>
        <p:nvSpPr>
          <p:cNvPr id="12" name="Title 1"/>
          <p:cNvSpPr txBox="1">
            <a:spLocks/>
          </p:cNvSpPr>
          <p:nvPr/>
        </p:nvSpPr>
        <p:spPr>
          <a:xfrm>
            <a:off x="228303" y="3994486"/>
            <a:ext cx="6629698" cy="1049600"/>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pPr algn="l"/>
            <a:r>
              <a:rPr lang="en-US" sz="1500" dirty="0" smtClean="0">
                <a:solidFill>
                  <a:srgbClr val="FFFFFF"/>
                </a:solidFill>
                <a:latin typeface="Helvetica"/>
                <a:cs typeface="Helvetica"/>
              </a:rPr>
              <a:t>&gt; Get </a:t>
            </a:r>
            <a:r>
              <a:rPr lang="en-US" sz="1500" dirty="0">
                <a:solidFill>
                  <a:srgbClr val="FFFFFF"/>
                </a:solidFill>
                <a:latin typeface="Helvetica"/>
                <a:cs typeface="Helvetica"/>
              </a:rPr>
              <a:t>Started Today: </a:t>
            </a:r>
            <a:r>
              <a:rPr lang="en-US" sz="1500" dirty="0" smtClean="0">
                <a:solidFill>
                  <a:srgbClr val="FFFFFF"/>
                </a:solidFill>
                <a:latin typeface="Helvetica"/>
                <a:cs typeface="Helvetica"/>
              </a:rPr>
              <a:t>xamarin.com/download</a:t>
            </a:r>
          </a:p>
          <a:p>
            <a:pPr algn="l"/>
            <a:endParaRPr lang="en-US" sz="1500" dirty="0">
              <a:solidFill>
                <a:srgbClr val="FFFFFF"/>
              </a:solidFill>
              <a:latin typeface="Helvetica"/>
              <a:cs typeface="Helvetica"/>
            </a:endParaRPr>
          </a:p>
          <a:p>
            <a:pPr algn="l"/>
            <a:r>
              <a:rPr lang="en-US" sz="1500" dirty="0" smtClean="0">
                <a:solidFill>
                  <a:srgbClr val="FFFFFF"/>
                </a:solidFill>
                <a:latin typeface="Helvetica"/>
                <a:cs typeface="Helvetica"/>
              </a:rPr>
              <a:t>									&gt; github.com/Julien-Mialon										&gt; blog.julienmialon.com</a:t>
            </a:r>
          </a:p>
        </p:txBody>
      </p:sp>
      <p:pic>
        <p:nvPicPr>
          <p:cNvPr id="13" name="Picture 12" descr="drak blue bg.png"/>
          <p:cNvPicPr>
            <a:picLocks noChangeAspect="1"/>
          </p:cNvPicPr>
          <p:nvPr/>
        </p:nvPicPr>
        <p:blipFill>
          <a:blip r:embed="rId4" cstate="email">
            <a:alphaModFix/>
            <a:extLst>
              <a:ext uri="{28A0092B-C50C-407E-A947-70E740481C1C}">
                <a14:useLocalDpi xmlns:a14="http://schemas.microsoft.com/office/drawing/2010/main" val="0"/>
              </a:ext>
            </a:extLst>
          </a:blip>
          <a:stretch>
            <a:fillRect/>
          </a:stretch>
        </p:blipFill>
        <p:spPr>
          <a:xfrm>
            <a:off x="1132292" y="-716207"/>
            <a:ext cx="6886574" cy="1105955"/>
          </a:xfrm>
          <a:prstGeom prst="rect">
            <a:avLst/>
          </a:prstGeom>
        </p:spPr>
      </p:pic>
    </p:spTree>
    <p:extLst>
      <p:ext uri="{BB962C8B-B14F-4D97-AF65-F5344CB8AC3E}">
        <p14:creationId xmlns:p14="http://schemas.microsoft.com/office/powerpoint/2010/main" val="174081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xfrm>
            <a:off x="200025" y="314324"/>
            <a:ext cx="6457950" cy="4429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6" rIns="68571" bIns="34286" numCol="1" rtlCol="0" anchor="b" anchorCtr="0" compatLnSpc="1">
            <a:prstTxWarp prst="textNoShape">
              <a:avLst/>
            </a:prstTxWarp>
            <a:noAutofit/>
          </a:bodyPr>
          <a:lstStyle/>
          <a:p>
            <a:pPr eaLnBrk="1" hangingPunct="1"/>
            <a:r>
              <a:rPr lang="fr-FR" b="0" dirty="0" smtClean="0">
                <a:cs typeface="Helvetica" panose="020B0604020202020204" pitchFamily="34" charset="0"/>
              </a:rPr>
              <a:t>L’approche Write Once, Run Anywhere</a:t>
            </a:r>
            <a:endParaRPr lang="fr-FR" b="0" dirty="0">
              <a:cs typeface="Helvetica" panose="020B0604020202020204" pitchFamily="34" charset="0"/>
            </a:endParaRPr>
          </a:p>
        </p:txBody>
      </p:sp>
      <p:sp>
        <p:nvSpPr>
          <p:cNvPr id="5" name="Text Placeholder 2"/>
          <p:cNvSpPr>
            <a:spLocks noGrp="1"/>
          </p:cNvSpPr>
          <p:nvPr>
            <p:ph type="body" sz="quarter" idx="4294967295"/>
          </p:nvPr>
        </p:nvSpPr>
        <p:spPr>
          <a:xfrm>
            <a:off x="2687241" y="1985963"/>
            <a:ext cx="4170759" cy="1714500"/>
          </a:xfrm>
        </p:spPr>
        <p:txBody>
          <a:bodyPr>
            <a:normAutofit/>
          </a:bodyPr>
          <a:lstStyle/>
          <a:p>
            <a:r>
              <a:rPr lang="fr-FR" sz="1800" dirty="0" smtClean="0">
                <a:solidFill>
                  <a:schemeClr val="bg1">
                    <a:lumMod val="50000"/>
                  </a:schemeClr>
                </a:solidFill>
                <a:latin typeface="Helvetica" panose="020B0604020202020204" pitchFamily="34" charset="0"/>
                <a:cs typeface="Helvetica" panose="020B0604020202020204" pitchFamily="34" charset="0"/>
              </a:rPr>
              <a:t>Limitation au dénominateur commun</a:t>
            </a:r>
          </a:p>
          <a:p>
            <a:r>
              <a:rPr lang="fr-FR" sz="1800" dirty="0" smtClean="0">
                <a:solidFill>
                  <a:schemeClr val="bg1">
                    <a:lumMod val="50000"/>
                  </a:schemeClr>
                </a:solidFill>
                <a:latin typeface="Helvetica" panose="020B0604020202020204" pitchFamily="34" charset="0"/>
                <a:cs typeface="Helvetica" panose="020B0604020202020204" pitchFamily="34" charset="0"/>
              </a:rPr>
              <a:t>Fragmentation des web browsers</a:t>
            </a:r>
          </a:p>
          <a:p>
            <a:r>
              <a:rPr lang="fr-FR" sz="1800" dirty="0" smtClean="0">
                <a:solidFill>
                  <a:schemeClr val="bg1">
                    <a:lumMod val="50000"/>
                  </a:schemeClr>
                </a:solidFill>
                <a:latin typeface="Helvetica" panose="020B0604020202020204" pitchFamily="34" charset="0"/>
                <a:cs typeface="Helvetica" panose="020B0604020202020204" pitchFamily="34" charset="0"/>
              </a:rPr>
              <a:t>Développement &amp; design pour 1 plateforme, fonctionne aussi sur les autres</a:t>
            </a: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pic>
        <p:nvPicPr>
          <p:cNvPr id="10" name="Picture 9" descr="black 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1450922"/>
            <a:ext cx="2347784" cy="2784581"/>
          </a:xfrm>
          <a:prstGeom prst="rect">
            <a:avLst/>
          </a:prstGeom>
        </p:spPr>
      </p:pic>
    </p:spTree>
    <p:extLst>
      <p:ext uri="{BB962C8B-B14F-4D97-AF65-F5344CB8AC3E}">
        <p14:creationId xmlns:p14="http://schemas.microsoft.com/office/powerpoint/2010/main" val="129726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6" rIns="68571" bIns="34286" numCol="1" rtlCol="0" anchor="b" anchorCtr="0" compatLnSpc="1">
            <a:prstTxWarp prst="textNoShape">
              <a:avLst/>
            </a:prstTxWarp>
            <a:normAutofit/>
          </a:bodyPr>
          <a:lstStyle/>
          <a:p>
            <a:pPr eaLnBrk="1" hangingPunct="1"/>
            <a:r>
              <a:rPr lang="fr-FR" b="0" dirty="0" smtClean="0">
                <a:cs typeface="Helvetica" panose="020B0604020202020204" pitchFamily="34" charset="0"/>
              </a:rPr>
              <a:t>L’approche de Xamarin</a:t>
            </a:r>
            <a:endParaRPr lang="fr-FR" b="0" dirty="0">
              <a:cs typeface="Helvetica" panose="020B0604020202020204" pitchFamily="34" charset="0"/>
            </a:endParaRPr>
          </a:p>
        </p:txBody>
      </p:sp>
      <p:sp>
        <p:nvSpPr>
          <p:cNvPr id="11" name="Text Placeholder 2"/>
          <p:cNvSpPr>
            <a:spLocks noGrp="1"/>
          </p:cNvSpPr>
          <p:nvPr>
            <p:ph type="body" sz="quarter" idx="4294967295"/>
          </p:nvPr>
        </p:nvSpPr>
        <p:spPr>
          <a:xfrm>
            <a:off x="3540919" y="1803797"/>
            <a:ext cx="3317081" cy="1728788"/>
          </a:xfrm>
        </p:spPr>
        <p:txBody>
          <a:bodyPr>
            <a:noAutofit/>
          </a:bodyPr>
          <a:lstStyle/>
          <a:p>
            <a:r>
              <a:rPr lang="fr-FR" sz="1800" dirty="0" smtClean="0">
                <a:solidFill>
                  <a:schemeClr val="bg1">
                    <a:lumMod val="50000"/>
                  </a:schemeClr>
                </a:solidFill>
                <a:latin typeface="Helvetica" panose="020B0604020202020204" pitchFamily="34" charset="0"/>
                <a:cs typeface="Helvetica" panose="020B0604020202020204" pitchFamily="34" charset="0"/>
              </a:rPr>
              <a:t>UI native</a:t>
            </a:r>
          </a:p>
          <a:p>
            <a:r>
              <a:rPr lang="fr-FR" sz="1800" dirty="0" smtClean="0">
                <a:solidFill>
                  <a:schemeClr val="bg1">
                    <a:lumMod val="50000"/>
                  </a:schemeClr>
                </a:solidFill>
                <a:latin typeface="Helvetica" panose="020B0604020202020204" pitchFamily="34" charset="0"/>
                <a:cs typeface="Helvetica" panose="020B0604020202020204" pitchFamily="34" charset="0"/>
              </a:rPr>
              <a:t>Performance native</a:t>
            </a:r>
          </a:p>
          <a:p>
            <a:r>
              <a:rPr lang="fr-FR" sz="1800" dirty="0" smtClean="0">
                <a:solidFill>
                  <a:schemeClr val="bg1">
                    <a:lumMod val="50000"/>
                  </a:schemeClr>
                </a:solidFill>
                <a:latin typeface="Helvetica" panose="020B0604020202020204" pitchFamily="34" charset="0"/>
                <a:cs typeface="Helvetica" panose="020B0604020202020204" pitchFamily="34" charset="0"/>
              </a:rPr>
              <a:t>Code partagé</a:t>
            </a:r>
          </a:p>
          <a:p>
            <a:r>
              <a:rPr lang="fr-FR" sz="1800" dirty="0" smtClean="0">
                <a:solidFill>
                  <a:schemeClr val="bg1">
                    <a:lumMod val="50000"/>
                  </a:schemeClr>
                </a:solidFill>
                <a:latin typeface="Helvetica" panose="020B0604020202020204" pitchFamily="34" charset="0"/>
                <a:cs typeface="Helvetica" panose="020B0604020202020204" pitchFamily="34" charset="0"/>
              </a:rPr>
              <a:t>C# &amp; .NET Framework</a:t>
            </a:r>
          </a:p>
          <a:p>
            <a:r>
              <a:rPr lang="fr-FR" sz="1800" dirty="0" smtClean="0">
                <a:solidFill>
                  <a:schemeClr val="bg1">
                    <a:lumMod val="50000"/>
                  </a:schemeClr>
                </a:solidFill>
                <a:latin typeface="Helvetica" panose="020B0604020202020204" pitchFamily="34" charset="0"/>
                <a:cs typeface="Helvetica" panose="020B0604020202020204" pitchFamily="34" charset="0"/>
              </a:rPr>
              <a:t>Accès à toutes les APIs de chaque plateforme</a:t>
            </a: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pic>
        <p:nvPicPr>
          <p:cNvPr id="5" name="Picture 4" descr="unique.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9953" y="1637904"/>
            <a:ext cx="3093196" cy="2060574"/>
          </a:xfrm>
          <a:prstGeom prst="rect">
            <a:avLst/>
          </a:prstGeom>
        </p:spPr>
      </p:pic>
      <p:pic>
        <p:nvPicPr>
          <p:cNvPr id="2" name="Image 1"/>
          <p:cNvPicPr>
            <a:picLocks noChangeAspect="1"/>
          </p:cNvPicPr>
          <p:nvPr/>
        </p:nvPicPr>
        <p:blipFill>
          <a:blip r:embed="rId4"/>
          <a:stretch>
            <a:fillRect/>
          </a:stretch>
        </p:blipFill>
        <p:spPr>
          <a:xfrm>
            <a:off x="199953" y="1636349"/>
            <a:ext cx="3093196" cy="2062130"/>
          </a:xfrm>
          <a:prstGeom prst="rect">
            <a:avLst/>
          </a:prstGeom>
        </p:spPr>
      </p:pic>
    </p:spTree>
    <p:extLst>
      <p:ext uri="{BB962C8B-B14F-4D97-AF65-F5344CB8AC3E}">
        <p14:creationId xmlns:p14="http://schemas.microsoft.com/office/powerpoint/2010/main" val="156654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fr-FR" dirty="0" smtClean="0"/>
              <a:t>Pourquoi C# ?</a:t>
            </a:r>
            <a:endParaRPr lang="fr-FR" dirty="0"/>
          </a:p>
        </p:txBody>
      </p:sp>
    </p:spTree>
    <p:extLst>
      <p:ext uri="{BB962C8B-B14F-4D97-AF65-F5344CB8AC3E}">
        <p14:creationId xmlns:p14="http://schemas.microsoft.com/office/powerpoint/2010/main" val="281451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25" y="1567021"/>
            <a:ext cx="2367194" cy="6802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225" y="3409905"/>
            <a:ext cx="2367194" cy="68155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96" y="2443459"/>
            <a:ext cx="2354052" cy="77030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chor="b">
            <a:normAutofit/>
          </a:bodyPr>
          <a:lstStyle/>
          <a:p>
            <a:r>
              <a:rPr lang="fr-FR" dirty="0" smtClean="0"/>
              <a:t>C# is Awesome</a:t>
            </a:r>
            <a:endParaRPr lang="fr-FR" dirty="0"/>
          </a:p>
        </p:txBody>
      </p:sp>
      <p:sp>
        <p:nvSpPr>
          <p:cNvPr id="7" name="Text Placeholder 2"/>
          <p:cNvSpPr>
            <a:spLocks noGrp="1"/>
          </p:cNvSpPr>
          <p:nvPr>
            <p:ph type="body" sz="quarter" idx="4294967295"/>
          </p:nvPr>
        </p:nvSpPr>
        <p:spPr>
          <a:xfrm>
            <a:off x="2947987" y="1701404"/>
            <a:ext cx="3910013" cy="390525"/>
          </a:xfrm>
        </p:spPr>
        <p:txBody>
          <a:bodyPr/>
          <a:lstStyle/>
          <a:p>
            <a:pPr>
              <a:buFont typeface="Arial" panose="020B0604020202020204" pitchFamily="34" charset="0"/>
              <a:buChar char="•"/>
            </a:pPr>
            <a:r>
              <a:rPr lang="fr-FR" sz="1800" dirty="0" smtClean="0">
                <a:solidFill>
                  <a:schemeClr val="bg1">
                    <a:lumMod val="50000"/>
                  </a:schemeClr>
                </a:solidFill>
                <a:latin typeface="Helvetica" panose="020B0604020202020204" pitchFamily="34" charset="0"/>
                <a:cs typeface="Helvetica" panose="020B0604020202020204" pitchFamily="34" charset="0"/>
              </a:rPr>
              <a:t>LINQ Support</a:t>
            </a: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sp>
        <p:nvSpPr>
          <p:cNvPr id="10" name="Text Placeholder 2"/>
          <p:cNvSpPr>
            <a:spLocks noGrp="1"/>
          </p:cNvSpPr>
          <p:nvPr>
            <p:ph type="body" sz="quarter" idx="4294967295"/>
          </p:nvPr>
        </p:nvSpPr>
        <p:spPr>
          <a:xfrm>
            <a:off x="2947987" y="2608660"/>
            <a:ext cx="3910013" cy="390525"/>
          </a:xfrm>
        </p:spPr>
        <p:txBody>
          <a:bodyPr/>
          <a:lstStyle/>
          <a:p>
            <a:pPr>
              <a:buFont typeface="Arial" panose="020B0604020202020204" pitchFamily="34" charset="0"/>
              <a:buChar char="•"/>
            </a:pPr>
            <a:r>
              <a:rPr lang="fr-FR" sz="1800" dirty="0" smtClean="0">
                <a:solidFill>
                  <a:schemeClr val="bg1">
                    <a:lumMod val="50000"/>
                  </a:schemeClr>
                </a:solidFill>
                <a:latin typeface="Helvetica" panose="020B0604020202020204" pitchFamily="34" charset="0"/>
                <a:cs typeface="Helvetica" panose="020B0604020202020204" pitchFamily="34" charset="0"/>
              </a:rPr>
              <a:t>XML support</a:t>
            </a: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sp>
        <p:nvSpPr>
          <p:cNvPr id="11" name="Text Placeholder 2"/>
          <p:cNvSpPr>
            <a:spLocks noGrp="1"/>
          </p:cNvSpPr>
          <p:nvPr>
            <p:ph type="body" sz="quarter" idx="4294967295"/>
          </p:nvPr>
        </p:nvSpPr>
        <p:spPr>
          <a:xfrm>
            <a:off x="2947987" y="3554016"/>
            <a:ext cx="3910013" cy="390525"/>
          </a:xfrm>
        </p:spPr>
        <p:txBody>
          <a:bodyPr/>
          <a:lstStyle/>
          <a:p>
            <a:pPr>
              <a:buFont typeface="Arial" panose="020B0604020202020204" pitchFamily="34" charset="0"/>
              <a:buChar char="•"/>
            </a:pPr>
            <a:r>
              <a:rPr lang="fr-FR" sz="1800" dirty="0" smtClean="0">
                <a:solidFill>
                  <a:schemeClr val="bg1">
                    <a:lumMod val="50000"/>
                  </a:schemeClr>
                </a:solidFill>
                <a:latin typeface="Helvetica" panose="020B0604020202020204" pitchFamily="34" charset="0"/>
                <a:cs typeface="Helvetica" panose="020B0604020202020204" pitchFamily="34" charset="0"/>
              </a:rPr>
              <a:t>Event Handling &amp; Delegates</a:t>
            </a:r>
            <a:endParaRPr lang="fr-FR" sz="1800" dirty="0">
              <a:solidFill>
                <a:schemeClr val="bg1">
                  <a:lumMod val="5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229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fade">
                                      <p:cBhvr>
                                        <p:cTn id="15" dur="500"/>
                                        <p:tgtEl>
                                          <p:spTgt spid="51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500"/>
                                        <p:tgtEl>
                                          <p:spTgt spid="1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3"/>
                                        </p:tgtEl>
                                        <p:attrNameLst>
                                          <p:attrName>style.visibility</p:attrName>
                                        </p:attrNameLst>
                                      </p:cBhvr>
                                      <p:to>
                                        <p:strVal val="visible"/>
                                      </p:to>
                                    </p:set>
                                    <p:animEffect transition="in" filter="fade">
                                      <p:cBhvr>
                                        <p:cTn id="23" dur="500"/>
                                        <p:tgtEl>
                                          <p:spTgt spid="512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xEl>
                                              <p:pRg st="0" end="0"/>
                                            </p:txEl>
                                          </p:spTgt>
                                        </p:tgtEl>
                                        <p:attrNameLst>
                                          <p:attrName>style.visibility</p:attrName>
                                        </p:attrNameLst>
                                      </p:cBhvr>
                                      <p:to>
                                        <p:strVal val="visible"/>
                                      </p:to>
                                    </p:set>
                                    <p:animEffect transition="in" filter="fade">
                                      <p:cBhvr>
                                        <p:cTn id="2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build="p"/>
      <p:bldP spid="1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85" y="2285128"/>
            <a:ext cx="5536658" cy="1442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2543" y="1318694"/>
            <a:ext cx="6098633" cy="646331"/>
          </a:xfrm>
          <a:prstGeom prst="rect">
            <a:avLst/>
          </a:prstGeom>
          <a:noFill/>
        </p:spPr>
        <p:txBody>
          <a:bodyPr wrap="square" rtlCol="0">
            <a:spAutoFit/>
          </a:bodyPr>
          <a:lstStyle/>
          <a:p>
            <a:r>
              <a:rPr lang="fr-FR" dirty="0" smtClean="0">
                <a:solidFill>
                  <a:schemeClr val="bg1">
                    <a:lumMod val="50000"/>
                  </a:schemeClr>
                </a:solidFill>
                <a:latin typeface="Helvetica" panose="020B0604020202020204" pitchFamily="34" charset="0"/>
                <a:cs typeface="Helvetica" panose="020B0604020202020204" pitchFamily="34" charset="0"/>
              </a:rPr>
              <a:t>Json.NET permet de simplifier la conversion entre vos données JSON et vos objets .NET.</a:t>
            </a:r>
            <a:endParaRPr lang="fr-FR" dirty="0">
              <a:solidFill>
                <a:schemeClr val="bg1">
                  <a:lumMod val="50000"/>
                </a:schemeClr>
              </a:solidFill>
              <a:latin typeface="Helvetica" panose="020B0604020202020204" pitchFamily="34" charset="0"/>
              <a:cs typeface="Helvetica" panose="020B0604020202020204" pitchFamily="34" charset="0"/>
            </a:endParaRPr>
          </a:p>
        </p:txBody>
      </p:sp>
      <p:sp>
        <p:nvSpPr>
          <p:cNvPr id="5" name="Title 1"/>
          <p:cNvSpPr txBox="1">
            <a:spLocks/>
          </p:cNvSpPr>
          <p:nvPr/>
        </p:nvSpPr>
        <p:spPr>
          <a:xfrm>
            <a:off x="200025" y="152400"/>
            <a:ext cx="5286375" cy="590550"/>
          </a:xfrm>
          <a:prstGeom prst="rect">
            <a:avLst/>
          </a:prstGeom>
        </p:spPr>
        <p:txBody>
          <a:bodyPr vert="horz" lIns="91440" tIns="45720" rIns="91440" bIns="45720" rtlCol="0" anchor="b">
            <a:normAutofit/>
          </a:bodyPr>
          <a:lstStyle>
            <a:lvl1pPr algn="l" defTabSz="342900" rtl="0" eaLnBrk="1" latinLnBrk="0" hangingPunct="1">
              <a:spcBef>
                <a:spcPct val="0"/>
              </a:spcBef>
              <a:buNone/>
              <a:defRPr sz="1800" b="0" i="0" kern="1200">
                <a:solidFill>
                  <a:srgbClr val="3186C7"/>
                </a:solidFill>
                <a:latin typeface="Helvetica Light"/>
                <a:ea typeface="+mj-ea"/>
                <a:cs typeface="Helvetica Light"/>
              </a:defRPr>
            </a:lvl1pPr>
          </a:lstStyle>
          <a:p>
            <a:pPr fontAlgn="auto">
              <a:spcAft>
                <a:spcPts val="0"/>
              </a:spcAft>
            </a:pPr>
            <a:r>
              <a:rPr lang="fr-FR" dirty="0" smtClean="0"/>
              <a:t>C# is Awesome - JSON</a:t>
            </a:r>
            <a:endParaRPr lang="fr-FR" dirty="0"/>
          </a:p>
        </p:txBody>
      </p:sp>
    </p:spTree>
    <p:extLst>
      <p:ext uri="{BB962C8B-B14F-4D97-AF65-F5344CB8AC3E}">
        <p14:creationId xmlns:p14="http://schemas.microsoft.com/office/powerpoint/2010/main" val="282008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Xamarin3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Xamarin3Theme" id="{59DABE8E-749B-46FB-AF40-39BDBC43BB92}" vid="{FE2CD304-25DD-4EEE-8F1F-59580990C2A2}"/>
    </a:ext>
  </a:ext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3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4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1.xml><?xml version="1.0" encoding="utf-8"?>
<a:theme xmlns:a="http://schemas.openxmlformats.org/drawingml/2006/main" name="1_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_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_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_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2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3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7.xml><?xml version="1.0" encoding="utf-8"?>
<a:theme xmlns:a="http://schemas.openxmlformats.org/drawingml/2006/main" name="2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3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1_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1_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1_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1_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_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5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5.xml><?xml version="1.0" encoding="utf-8"?>
<a:theme xmlns:a="http://schemas.openxmlformats.org/drawingml/2006/main" name="1_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_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1_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8.xml><?xml version="1.0" encoding="utf-8"?>
<a:theme xmlns:a="http://schemas.openxmlformats.org/drawingml/2006/main" name="1_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9.xml><?xml version="1.0" encoding="utf-8"?>
<a:theme xmlns:a="http://schemas.openxmlformats.org/drawingml/2006/main" name="1_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0.xml><?xml version="1.0" encoding="utf-8"?>
<a:theme xmlns:a="http://schemas.openxmlformats.org/drawingml/2006/main" name="1_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1.xml><?xml version="1.0" encoding="utf-8"?>
<a:theme xmlns:a="http://schemas.openxmlformats.org/drawingml/2006/main" name="1_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Xamarin3Theme</Template>
  <TotalTime>54349</TotalTime>
  <Words>2162</Words>
  <Application>Microsoft Office PowerPoint</Application>
  <PresentationFormat>Personnalisé</PresentationFormat>
  <Paragraphs>401</Paragraphs>
  <Slides>47</Slides>
  <Notes>47</Notes>
  <HiddenSlides>0</HiddenSlides>
  <MMClips>1</MMClips>
  <ScaleCrop>false</ScaleCrop>
  <HeadingPairs>
    <vt:vector size="6" baseType="variant">
      <vt:variant>
        <vt:lpstr>Polices utilisées</vt:lpstr>
      </vt:variant>
      <vt:variant>
        <vt:i4>16</vt:i4>
      </vt:variant>
      <vt:variant>
        <vt:lpstr>Thème</vt:lpstr>
      </vt:variant>
      <vt:variant>
        <vt:i4>51</vt:i4>
      </vt:variant>
      <vt:variant>
        <vt:lpstr>Titres des diapositives</vt:lpstr>
      </vt:variant>
      <vt:variant>
        <vt:i4>47</vt:i4>
      </vt:variant>
    </vt:vector>
  </HeadingPairs>
  <TitlesOfParts>
    <vt:vector size="114" baseType="lpstr">
      <vt:lpstr>ＭＳ Ｐゴシック</vt:lpstr>
      <vt:lpstr>Arial</vt:lpstr>
      <vt:lpstr>Calibri</vt:lpstr>
      <vt:lpstr>Consolas</vt:lpstr>
      <vt:lpstr>Gill Sans</vt:lpstr>
      <vt:lpstr>Helvetica</vt:lpstr>
      <vt:lpstr>Helvetica Light</vt:lpstr>
      <vt:lpstr>Helvetica Neue Light</vt:lpstr>
      <vt:lpstr>Lucida Grande</vt:lpstr>
      <vt:lpstr>Myriad Pro</vt:lpstr>
      <vt:lpstr>Segoe UI</vt:lpstr>
      <vt:lpstr>Source Sans Pro</vt:lpstr>
      <vt:lpstr>Thonburi</vt:lpstr>
      <vt:lpstr>Wingdings</vt:lpstr>
      <vt:lpstr>ヒラギノ角ゴ ProN W3</vt:lpstr>
      <vt:lpstr>ヒラギノ角ゴ ProN W6</vt:lpstr>
      <vt:lpstr>Xamarin3Theme</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1_Custom Design</vt:lpstr>
      <vt:lpstr>3_Primary Slide Layout</vt:lpstr>
      <vt:lpstr>1_DEMO</vt:lpstr>
      <vt:lpstr>4_Primary Slide Layout</vt:lpstr>
      <vt:lpstr>1_emphanzising marketing point (bullets)</vt:lpstr>
      <vt:lpstr>1_graph slide (2)</vt:lpstr>
      <vt:lpstr>1_graph slide (3)</vt:lpstr>
      <vt:lpstr>1_graph slide (4)</vt:lpstr>
      <vt:lpstr>2_emphanzising marketing point (image above)</vt:lpstr>
      <vt:lpstr>3_emphanzising marketing point (image above)</vt:lpstr>
      <vt:lpstr>2_emphanzising marketing point (image below)</vt:lpstr>
      <vt:lpstr>3_emphanzising marketing point (image below)</vt:lpstr>
      <vt:lpstr>1_emphanzising marketing point (icon)</vt:lpstr>
      <vt:lpstr>1_Image Left - Title &amp; Bullet</vt:lpstr>
      <vt:lpstr>1_Image Left - Title &amp; Bullet copy</vt:lpstr>
      <vt:lpstr>1_1. Title Slide</vt:lpstr>
      <vt:lpstr>1_Image Right - Text</vt:lpstr>
      <vt:lpstr>5_Primary Slide Layout</vt:lpstr>
      <vt:lpstr>1_Code dark</vt:lpstr>
      <vt:lpstr>1_Code light blue</vt:lpstr>
      <vt:lpstr>1_Default - Quote</vt:lpstr>
      <vt:lpstr>1_Default - title/space for graph or table (see example)</vt:lpstr>
      <vt:lpstr>1_Default - space for graph or table (see example)</vt:lpstr>
      <vt:lpstr>1_Default - 1_full_title_1</vt:lpstr>
      <vt:lpstr>1_Default - full_title_1</vt:lpstr>
      <vt:lpstr>Développez des applications natives pour iOS, Android, Mac et Windows en C#</vt:lpstr>
      <vt:lpstr>Xamarin est un moyen de</vt:lpstr>
      <vt:lpstr>Présentation PowerPoint</vt:lpstr>
      <vt:lpstr>L’approche native</vt:lpstr>
      <vt:lpstr>L’approche Write Once, Run Anywhere</vt:lpstr>
      <vt:lpstr>L’approche de Xamarin</vt:lpstr>
      <vt:lpstr>Présentation PowerPoint</vt:lpstr>
      <vt:lpstr>C# is Awesome</vt:lpstr>
      <vt:lpstr>Présentation PowerPoint</vt:lpstr>
      <vt:lpstr>La différence – Classes et Méthodes</vt:lpstr>
      <vt:lpstr>Simplification des API avec Async/Await</vt:lpstr>
      <vt:lpstr>La différence – Android ItemClick</vt:lpstr>
      <vt:lpstr>Async/Await</vt:lpstr>
      <vt:lpstr>Présentation PowerPoint</vt:lpstr>
      <vt:lpstr>.NET + Windows APIs</vt:lpstr>
      <vt:lpstr>.NET + iOS APIs | 100% Coverage</vt:lpstr>
      <vt:lpstr>.NET Android APIs | 100% Coverage</vt:lpstr>
      <vt:lpstr>Présentation PowerPoint</vt:lpstr>
      <vt:lpstr>Performance native</vt:lpstr>
      <vt:lpstr>Toujours à jour</vt:lpstr>
      <vt:lpstr>Environnement de développement</vt:lpstr>
      <vt:lpstr>Intégration dans Visual Studio</vt:lpstr>
      <vt:lpstr>Intégration dans Visual Studio</vt:lpstr>
      <vt:lpstr>Xamarin Studio</vt:lpstr>
      <vt:lpstr>Designer Android</vt:lpstr>
      <vt:lpstr>Xamarin Designer pour iOS</vt:lpstr>
      <vt:lpstr>Partage de code : Accélérer le développement</vt:lpstr>
      <vt:lpstr>Portable Class Libraries</vt:lpstr>
      <vt:lpstr>Shared Projects</vt:lpstr>
      <vt:lpstr>NuGet</vt:lpstr>
      <vt:lpstr>Xamarin Component Store</vt:lpstr>
      <vt:lpstr>Distribuable partout</vt:lpstr>
      <vt:lpstr>Pre-built T-Shirt Store</vt:lpstr>
      <vt:lpstr>Pre-built Employee Directory</vt:lpstr>
      <vt:lpstr>Présentation PowerPoint</vt:lpstr>
      <vt:lpstr>Présentation PowerPoint</vt:lpstr>
      <vt:lpstr>Présentation PowerPoint</vt:lpstr>
      <vt:lpstr>L’approche de Xamarin.Forms</vt:lpstr>
      <vt:lpstr>De quoi dispose-t-on ?</vt:lpstr>
      <vt:lpstr>Pages</vt:lpstr>
      <vt:lpstr>Layouts</vt:lpstr>
      <vt:lpstr>Controls</vt:lpstr>
      <vt:lpstr>Exemple Xamarin.Forms</vt:lpstr>
      <vt:lpstr>Présentation PowerPoint</vt:lpstr>
      <vt:lpstr>Présentation PowerPoint</vt:lpstr>
      <vt:lpstr>Présentation PowerPoint</vt:lpstr>
      <vt:lpstr>Présentation PowerPoint</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Julien Storm</dc:creator>
  <cp:keywords/>
  <dc:description/>
  <cp:lastModifiedBy>Julien Storm</cp:lastModifiedBy>
  <cp:revision>566</cp:revision>
  <cp:lastPrinted>2013-05-07T00:10:21Z</cp:lastPrinted>
  <dcterms:created xsi:type="dcterms:W3CDTF">2013-03-21T11:46:02Z</dcterms:created>
  <dcterms:modified xsi:type="dcterms:W3CDTF">2015-04-29T16:32:28Z</dcterms:modified>
  <cp:category/>
</cp:coreProperties>
</file>